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2" r:id="rId3"/>
    <p:sldId id="263" r:id="rId4"/>
    <p:sldId id="264" r:id="rId5"/>
    <p:sldId id="257" r:id="rId6"/>
    <p:sldId id="265" r:id="rId7"/>
    <p:sldId id="266" r:id="rId8"/>
    <p:sldId id="267" r:id="rId9"/>
    <p:sldId id="268" r:id="rId10"/>
    <p:sldId id="269" r:id="rId11"/>
    <p:sldId id="270" r:id="rId12"/>
    <p:sldId id="258" r:id="rId13"/>
    <p:sldId id="259" r:id="rId14"/>
    <p:sldId id="260" r:id="rId15"/>
    <p:sldId id="261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B3E"/>
    <a:srgbClr val="006F38"/>
    <a:srgbClr val="339565"/>
    <a:srgbClr val="1A8851"/>
    <a:srgbClr val="008A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9C741A-B069-4450-88EA-3187F73B7CB3}" v="229" dt="2024-11-09T16:11:27.5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03"/>
    <p:restoredTop sz="97729"/>
  </p:normalViewPr>
  <p:slideViewPr>
    <p:cSldViewPr snapToGrid="0">
      <p:cViewPr>
        <p:scale>
          <a:sx n="100" d="100"/>
          <a:sy n="100" d="100"/>
        </p:scale>
        <p:origin x="485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SEBASTIAN  GALINDO HERNANDEZ" userId="08c8646d-9025-4f9d-8aa4-f01bfc9823b6" providerId="ADAL" clId="{AE9C741A-B069-4450-88EA-3187F73B7CB3}"/>
    <pc:docChg chg="undo redo custSel addSld modSld sldOrd">
      <pc:chgData name="JOHN SEBASTIAN  GALINDO HERNANDEZ" userId="08c8646d-9025-4f9d-8aa4-f01bfc9823b6" providerId="ADAL" clId="{AE9C741A-B069-4450-88EA-3187F73B7CB3}" dt="2024-11-09T16:17:57.453" v="1789" actId="20577"/>
      <pc:docMkLst>
        <pc:docMk/>
      </pc:docMkLst>
      <pc:sldChg chg="modSp mod">
        <pc:chgData name="JOHN SEBASTIAN  GALINDO HERNANDEZ" userId="08c8646d-9025-4f9d-8aa4-f01bfc9823b6" providerId="ADAL" clId="{AE9C741A-B069-4450-88EA-3187F73B7CB3}" dt="2024-11-09T11:07:36.327" v="123" actId="1076"/>
        <pc:sldMkLst>
          <pc:docMk/>
          <pc:sldMk cId="2443685387" sldId="256"/>
        </pc:sldMkLst>
        <pc:spChg chg="mod">
          <ac:chgData name="JOHN SEBASTIAN  GALINDO HERNANDEZ" userId="08c8646d-9025-4f9d-8aa4-f01bfc9823b6" providerId="ADAL" clId="{AE9C741A-B069-4450-88EA-3187F73B7CB3}" dt="2024-11-09T11:07:36.327" v="123" actId="1076"/>
          <ac:spMkLst>
            <pc:docMk/>
            <pc:sldMk cId="2443685387" sldId="256"/>
            <ac:spMk id="10" creationId="{6F78459A-9883-EE11-163E-D23DEF25D639}"/>
          </ac:spMkLst>
        </pc:spChg>
        <pc:spChg chg="mod">
          <ac:chgData name="JOHN SEBASTIAN  GALINDO HERNANDEZ" userId="08c8646d-9025-4f9d-8aa4-f01bfc9823b6" providerId="ADAL" clId="{AE9C741A-B069-4450-88EA-3187F73B7CB3}" dt="2024-11-09T11:07:07.581" v="118" actId="403"/>
          <ac:spMkLst>
            <pc:docMk/>
            <pc:sldMk cId="2443685387" sldId="256"/>
            <ac:spMk id="11" creationId="{0A969242-DC8C-D2E0-2C3A-7073FC2BFD04}"/>
          </ac:spMkLst>
        </pc:spChg>
      </pc:sldChg>
      <pc:sldChg chg="addSp delSp modSp mod ord">
        <pc:chgData name="JOHN SEBASTIAN  GALINDO HERNANDEZ" userId="08c8646d-9025-4f9d-8aa4-f01bfc9823b6" providerId="ADAL" clId="{AE9C741A-B069-4450-88EA-3187F73B7CB3}" dt="2024-11-09T14:29:37.709" v="1163" actId="1076"/>
        <pc:sldMkLst>
          <pc:docMk/>
          <pc:sldMk cId="19579631" sldId="257"/>
        </pc:sldMkLst>
        <pc:spChg chg="add mod">
          <ac:chgData name="JOHN SEBASTIAN  GALINDO HERNANDEZ" userId="08c8646d-9025-4f9d-8aa4-f01bfc9823b6" providerId="ADAL" clId="{AE9C741A-B069-4450-88EA-3187F73B7CB3}" dt="2024-11-09T14:24:47.743" v="1152" actId="20577"/>
          <ac:spMkLst>
            <pc:docMk/>
            <pc:sldMk cId="19579631" sldId="257"/>
            <ac:spMk id="2" creationId="{34442720-8664-D4B4-95ED-C6828821171A}"/>
          </ac:spMkLst>
        </pc:spChg>
        <pc:spChg chg="add del">
          <ac:chgData name="JOHN SEBASTIAN  GALINDO HERNANDEZ" userId="08c8646d-9025-4f9d-8aa4-f01bfc9823b6" providerId="ADAL" clId="{AE9C741A-B069-4450-88EA-3187F73B7CB3}" dt="2024-11-09T14:27:37.822" v="1155" actId="478"/>
          <ac:spMkLst>
            <pc:docMk/>
            <pc:sldMk cId="19579631" sldId="257"/>
            <ac:spMk id="4" creationId="{FE6EDAF9-EB89-EC2F-E9E3-614C80079729}"/>
          </ac:spMkLst>
        </pc:spChg>
        <pc:spChg chg="add">
          <ac:chgData name="JOHN SEBASTIAN  GALINDO HERNANDEZ" userId="08c8646d-9025-4f9d-8aa4-f01bfc9823b6" providerId="ADAL" clId="{AE9C741A-B069-4450-88EA-3187F73B7CB3}" dt="2024-11-09T14:27:51.982" v="1156"/>
          <ac:spMkLst>
            <pc:docMk/>
            <pc:sldMk cId="19579631" sldId="257"/>
            <ac:spMk id="5" creationId="{87984F6E-0DDD-8BE2-8955-1571002A3268}"/>
          </ac:spMkLst>
        </pc:spChg>
        <pc:spChg chg="mod">
          <ac:chgData name="JOHN SEBASTIAN  GALINDO HERNANDEZ" userId="08c8646d-9025-4f9d-8aa4-f01bfc9823b6" providerId="ADAL" clId="{AE9C741A-B069-4450-88EA-3187F73B7CB3}" dt="2024-11-09T14:24:06.630" v="1138" actId="1076"/>
          <ac:spMkLst>
            <pc:docMk/>
            <pc:sldMk cId="19579631" sldId="257"/>
            <ac:spMk id="6" creationId="{99F32035-6AFD-FE2B-771D-B4DE925AB8C4}"/>
          </ac:spMkLst>
        </pc:spChg>
        <pc:picChg chg="add mod">
          <ac:chgData name="JOHN SEBASTIAN  GALINDO HERNANDEZ" userId="08c8646d-9025-4f9d-8aa4-f01bfc9823b6" providerId="ADAL" clId="{AE9C741A-B069-4450-88EA-3187F73B7CB3}" dt="2024-11-09T14:22:46.773" v="1124" actId="571"/>
          <ac:picMkLst>
            <pc:docMk/>
            <pc:sldMk cId="19579631" sldId="257"/>
            <ac:picMk id="3" creationId="{9E7EA63F-794D-11F8-8BA2-F77829CEF1A3}"/>
          </ac:picMkLst>
        </pc:picChg>
        <pc:picChg chg="add mod">
          <ac:chgData name="JOHN SEBASTIAN  GALINDO HERNANDEZ" userId="08c8646d-9025-4f9d-8aa4-f01bfc9823b6" providerId="ADAL" clId="{AE9C741A-B069-4450-88EA-3187F73B7CB3}" dt="2024-11-09T14:29:37.709" v="1163" actId="1076"/>
          <ac:picMkLst>
            <pc:docMk/>
            <pc:sldMk cId="19579631" sldId="257"/>
            <ac:picMk id="8" creationId="{148152A7-431D-5967-C7C2-9D50F1DF14A8}"/>
          </ac:picMkLst>
        </pc:picChg>
        <pc:picChg chg="add del">
          <ac:chgData name="JOHN SEBASTIAN  GALINDO HERNANDEZ" userId="08c8646d-9025-4f9d-8aa4-f01bfc9823b6" providerId="ADAL" clId="{AE9C741A-B069-4450-88EA-3187F73B7CB3}" dt="2024-11-09T14:27:37.822" v="1155" actId="478"/>
          <ac:picMkLst>
            <pc:docMk/>
            <pc:sldMk cId="19579631" sldId="257"/>
            <ac:picMk id="11" creationId="{53923987-FC0C-AF8F-4B2C-C7BA9D6F408B}"/>
          </ac:picMkLst>
        </pc:picChg>
      </pc:sldChg>
      <pc:sldChg chg="modSp mod">
        <pc:chgData name="JOHN SEBASTIAN  GALINDO HERNANDEZ" userId="08c8646d-9025-4f9d-8aa4-f01bfc9823b6" providerId="ADAL" clId="{AE9C741A-B069-4450-88EA-3187F73B7CB3}" dt="2024-11-09T16:17:57.453" v="1789" actId="20577"/>
        <pc:sldMkLst>
          <pc:docMk/>
          <pc:sldMk cId="3867030640" sldId="258"/>
        </pc:sldMkLst>
        <pc:spChg chg="mod">
          <ac:chgData name="JOHN SEBASTIAN  GALINDO HERNANDEZ" userId="08c8646d-9025-4f9d-8aa4-f01bfc9823b6" providerId="ADAL" clId="{AE9C741A-B069-4450-88EA-3187F73B7CB3}" dt="2024-11-09T16:17:57.453" v="1789" actId="20577"/>
          <ac:spMkLst>
            <pc:docMk/>
            <pc:sldMk cId="3867030640" sldId="258"/>
            <ac:spMk id="8" creationId="{268B1F2D-EAC0-576B-C3EB-ABC6C59C89BA}"/>
          </ac:spMkLst>
        </pc:spChg>
      </pc:sldChg>
      <pc:sldChg chg="addSp delSp modSp mod">
        <pc:chgData name="JOHN SEBASTIAN  GALINDO HERNANDEZ" userId="08c8646d-9025-4f9d-8aa4-f01bfc9823b6" providerId="ADAL" clId="{AE9C741A-B069-4450-88EA-3187F73B7CB3}" dt="2024-11-09T11:38:45.108" v="582" actId="1076"/>
        <pc:sldMkLst>
          <pc:docMk/>
          <pc:sldMk cId="1103217958" sldId="262"/>
        </pc:sldMkLst>
        <pc:spChg chg="add mod">
          <ac:chgData name="JOHN SEBASTIAN  GALINDO HERNANDEZ" userId="08c8646d-9025-4f9d-8aa4-f01bfc9823b6" providerId="ADAL" clId="{AE9C741A-B069-4450-88EA-3187F73B7CB3}" dt="2024-11-09T11:23:54.360" v="501" actId="1037"/>
          <ac:spMkLst>
            <pc:docMk/>
            <pc:sldMk cId="1103217958" sldId="262"/>
            <ac:spMk id="2" creationId="{48BAFDC6-D933-4386-63B8-AAD9352C6EE5}"/>
          </ac:spMkLst>
        </pc:spChg>
        <pc:spChg chg="add del mod">
          <ac:chgData name="JOHN SEBASTIAN  GALINDO HERNANDEZ" userId="08c8646d-9025-4f9d-8aa4-f01bfc9823b6" providerId="ADAL" clId="{AE9C741A-B069-4450-88EA-3187F73B7CB3}" dt="2024-11-09T11:37:57.524" v="572"/>
          <ac:spMkLst>
            <pc:docMk/>
            <pc:sldMk cId="1103217958" sldId="262"/>
            <ac:spMk id="4" creationId="{F15746E1-1A17-32EA-AF4E-122736DBAD12}"/>
          </ac:spMkLst>
        </pc:spChg>
        <pc:spChg chg="add del mod">
          <ac:chgData name="JOHN SEBASTIAN  GALINDO HERNANDEZ" userId="08c8646d-9025-4f9d-8aa4-f01bfc9823b6" providerId="ADAL" clId="{AE9C741A-B069-4450-88EA-3187F73B7CB3}" dt="2024-11-09T11:37:57.525" v="574"/>
          <ac:spMkLst>
            <pc:docMk/>
            <pc:sldMk cId="1103217958" sldId="262"/>
            <ac:spMk id="6" creationId="{E31EBD40-B318-B3DE-DF68-6928C4BA32FB}"/>
          </ac:spMkLst>
        </pc:spChg>
        <pc:spChg chg="add del">
          <ac:chgData name="JOHN SEBASTIAN  GALINDO HERNANDEZ" userId="08c8646d-9025-4f9d-8aa4-f01bfc9823b6" providerId="ADAL" clId="{AE9C741A-B069-4450-88EA-3187F73B7CB3}" dt="2024-11-09T11:27:39.884" v="514" actId="478"/>
          <ac:spMkLst>
            <pc:docMk/>
            <pc:sldMk cId="1103217958" sldId="262"/>
            <ac:spMk id="7" creationId="{5D17FC11-C484-1972-618A-062365779A20}"/>
          </ac:spMkLst>
        </pc:spChg>
        <pc:spChg chg="add del mod">
          <ac:chgData name="JOHN SEBASTIAN  GALINDO HERNANDEZ" userId="08c8646d-9025-4f9d-8aa4-f01bfc9823b6" providerId="ADAL" clId="{AE9C741A-B069-4450-88EA-3187F73B7CB3}" dt="2024-11-09T11:37:57.526" v="576"/>
          <ac:spMkLst>
            <pc:docMk/>
            <pc:sldMk cId="1103217958" sldId="262"/>
            <ac:spMk id="9" creationId="{99214F01-1563-AEC5-097E-4B1AC7DB3840}"/>
          </ac:spMkLst>
        </pc:spChg>
        <pc:spChg chg="add del mod">
          <ac:chgData name="JOHN SEBASTIAN  GALINDO HERNANDEZ" userId="08c8646d-9025-4f9d-8aa4-f01bfc9823b6" providerId="ADAL" clId="{AE9C741A-B069-4450-88EA-3187F73B7CB3}" dt="2024-11-09T11:37:57.527" v="578"/>
          <ac:spMkLst>
            <pc:docMk/>
            <pc:sldMk cId="1103217958" sldId="262"/>
            <ac:spMk id="12" creationId="{DA03E894-2F0B-9F71-F753-5BC721DDF747}"/>
          </ac:spMkLst>
        </pc:spChg>
        <pc:spChg chg="add mod ord">
          <ac:chgData name="JOHN SEBASTIAN  GALINDO HERNANDEZ" userId="08c8646d-9025-4f9d-8aa4-f01bfc9823b6" providerId="ADAL" clId="{AE9C741A-B069-4450-88EA-3187F73B7CB3}" dt="2024-11-09T11:38:45.108" v="582" actId="1076"/>
          <ac:spMkLst>
            <pc:docMk/>
            <pc:sldMk cId="1103217958" sldId="262"/>
            <ac:spMk id="13" creationId="{4E308B59-4561-CEFF-B6B4-30CE14FE064E}"/>
          </ac:spMkLst>
        </pc:spChg>
        <pc:spChg chg="add mod">
          <ac:chgData name="JOHN SEBASTIAN  GALINDO HERNANDEZ" userId="08c8646d-9025-4f9d-8aa4-f01bfc9823b6" providerId="ADAL" clId="{AE9C741A-B069-4450-88EA-3187F73B7CB3}" dt="2024-11-09T11:38:45.108" v="582" actId="1076"/>
          <ac:spMkLst>
            <pc:docMk/>
            <pc:sldMk cId="1103217958" sldId="262"/>
            <ac:spMk id="14" creationId="{1D18D352-240F-E562-1B8F-75A9D31FEF9E}"/>
          </ac:spMkLst>
        </pc:spChg>
        <pc:spChg chg="add mod">
          <ac:chgData name="JOHN SEBASTIAN  GALINDO HERNANDEZ" userId="08c8646d-9025-4f9d-8aa4-f01bfc9823b6" providerId="ADAL" clId="{AE9C741A-B069-4450-88EA-3187F73B7CB3}" dt="2024-11-09T11:38:45.108" v="582" actId="1076"/>
          <ac:spMkLst>
            <pc:docMk/>
            <pc:sldMk cId="1103217958" sldId="262"/>
            <ac:spMk id="15" creationId="{B5FD63B8-87A5-4B6E-F047-0324F56C854D}"/>
          </ac:spMkLst>
        </pc:spChg>
        <pc:spChg chg="add mod">
          <ac:chgData name="JOHN SEBASTIAN  GALINDO HERNANDEZ" userId="08c8646d-9025-4f9d-8aa4-f01bfc9823b6" providerId="ADAL" clId="{AE9C741A-B069-4450-88EA-3187F73B7CB3}" dt="2024-11-09T11:38:45.108" v="582" actId="1076"/>
          <ac:spMkLst>
            <pc:docMk/>
            <pc:sldMk cId="1103217958" sldId="262"/>
            <ac:spMk id="16" creationId="{B5EEE957-ED3A-7E23-5B98-CA6C9A3AE193}"/>
          </ac:spMkLst>
        </pc:spChg>
        <pc:picChg chg="add del mod">
          <ac:chgData name="JOHN SEBASTIAN  GALINDO HERNANDEZ" userId="08c8646d-9025-4f9d-8aa4-f01bfc9823b6" providerId="ADAL" clId="{AE9C741A-B069-4450-88EA-3187F73B7CB3}" dt="2024-11-09T11:18:53.407" v="135" actId="478"/>
          <ac:picMkLst>
            <pc:docMk/>
            <pc:sldMk cId="1103217958" sldId="262"/>
            <ac:picMk id="10" creationId="{D310F712-D820-3105-FDAE-905A0A4FE3D0}"/>
          </ac:picMkLst>
        </pc:picChg>
        <pc:picChg chg="mod ord">
          <ac:chgData name="JOHN SEBASTIAN  GALINDO HERNANDEZ" userId="08c8646d-9025-4f9d-8aa4-f01bfc9823b6" providerId="ADAL" clId="{AE9C741A-B069-4450-88EA-3187F73B7CB3}" dt="2024-11-09T11:30:25.206" v="528" actId="1076"/>
          <ac:picMkLst>
            <pc:docMk/>
            <pc:sldMk cId="1103217958" sldId="262"/>
            <ac:picMk id="26" creationId="{7EB8740B-49BB-2A89-E00E-7FBA039D2283}"/>
          </ac:picMkLst>
        </pc:picChg>
        <pc:picChg chg="add mod">
          <ac:chgData name="JOHN SEBASTIAN  GALINDO HERNANDEZ" userId="08c8646d-9025-4f9d-8aa4-f01bfc9823b6" providerId="ADAL" clId="{AE9C741A-B069-4450-88EA-3187F73B7CB3}" dt="2024-11-09T11:18:30.908" v="131" actId="1076"/>
          <ac:picMkLst>
            <pc:docMk/>
            <pc:sldMk cId="1103217958" sldId="262"/>
            <ac:picMk id="1026" creationId="{15F42BDA-6843-F0C7-A7DA-81F3672FA59C}"/>
          </ac:picMkLst>
        </pc:picChg>
        <pc:picChg chg="add mod">
          <ac:chgData name="JOHN SEBASTIAN  GALINDO HERNANDEZ" userId="08c8646d-9025-4f9d-8aa4-f01bfc9823b6" providerId="ADAL" clId="{AE9C741A-B069-4450-88EA-3187F73B7CB3}" dt="2024-11-09T11:21:18.692" v="250" actId="1035"/>
          <ac:picMkLst>
            <pc:docMk/>
            <pc:sldMk cId="1103217958" sldId="262"/>
            <ac:picMk id="1028" creationId="{85CEB350-A2A9-F50B-129C-BACBFE8564C0}"/>
          </ac:picMkLst>
        </pc:picChg>
      </pc:sldChg>
      <pc:sldChg chg="addSp delSp modSp mod modAnim">
        <pc:chgData name="JOHN SEBASTIAN  GALINDO HERNANDEZ" userId="08c8646d-9025-4f9d-8aa4-f01bfc9823b6" providerId="ADAL" clId="{AE9C741A-B069-4450-88EA-3187F73B7CB3}" dt="2024-11-09T14:13:14.639" v="1098" actId="1076"/>
        <pc:sldMkLst>
          <pc:docMk/>
          <pc:sldMk cId="3133545532" sldId="263"/>
        </pc:sldMkLst>
        <pc:spChg chg="add mod">
          <ac:chgData name="JOHN SEBASTIAN  GALINDO HERNANDEZ" userId="08c8646d-9025-4f9d-8aa4-f01bfc9823b6" providerId="ADAL" clId="{AE9C741A-B069-4450-88EA-3187F73B7CB3}" dt="2024-11-09T11:40:10.619" v="597" actId="1076"/>
          <ac:spMkLst>
            <pc:docMk/>
            <pc:sldMk cId="3133545532" sldId="263"/>
            <ac:spMk id="2" creationId="{C09AB2B5-0EEE-5A49-F4B3-9B7966904AE7}"/>
          </ac:spMkLst>
        </pc:spChg>
        <pc:spChg chg="add">
          <ac:chgData name="JOHN SEBASTIAN  GALINDO HERNANDEZ" userId="08c8646d-9025-4f9d-8aa4-f01bfc9823b6" providerId="ADAL" clId="{AE9C741A-B069-4450-88EA-3187F73B7CB3}" dt="2024-11-09T11:40:31.630" v="598"/>
          <ac:spMkLst>
            <pc:docMk/>
            <pc:sldMk cId="3133545532" sldId="263"/>
            <ac:spMk id="3" creationId="{9D3459D4-E5AB-74FB-64E6-9359E35C5D52}"/>
          </ac:spMkLst>
        </pc:spChg>
        <pc:spChg chg="add">
          <ac:chgData name="JOHN SEBASTIAN  GALINDO HERNANDEZ" userId="08c8646d-9025-4f9d-8aa4-f01bfc9823b6" providerId="ADAL" clId="{AE9C741A-B069-4450-88EA-3187F73B7CB3}" dt="2024-11-09T11:44:10.490" v="600"/>
          <ac:spMkLst>
            <pc:docMk/>
            <pc:sldMk cId="3133545532" sldId="263"/>
            <ac:spMk id="4" creationId="{5ECE5A8C-F70D-3B98-EE57-58B9FC036A30}"/>
          </ac:spMkLst>
        </pc:spChg>
        <pc:spChg chg="add">
          <ac:chgData name="JOHN SEBASTIAN  GALINDO HERNANDEZ" userId="08c8646d-9025-4f9d-8aa4-f01bfc9823b6" providerId="ADAL" clId="{AE9C741A-B069-4450-88EA-3187F73B7CB3}" dt="2024-11-09T11:44:13.386" v="601"/>
          <ac:spMkLst>
            <pc:docMk/>
            <pc:sldMk cId="3133545532" sldId="263"/>
            <ac:spMk id="5" creationId="{1C0DF282-0625-D3EB-E410-BC14194EC7DB}"/>
          </ac:spMkLst>
        </pc:spChg>
        <pc:spChg chg="add">
          <ac:chgData name="JOHN SEBASTIAN  GALINDO HERNANDEZ" userId="08c8646d-9025-4f9d-8aa4-f01bfc9823b6" providerId="ADAL" clId="{AE9C741A-B069-4450-88EA-3187F73B7CB3}" dt="2024-11-09T11:44:22.705" v="602"/>
          <ac:spMkLst>
            <pc:docMk/>
            <pc:sldMk cId="3133545532" sldId="263"/>
            <ac:spMk id="6" creationId="{AE3CBC40-D0A7-B651-CEAD-E4EE1A884F50}"/>
          </ac:spMkLst>
        </pc:spChg>
        <pc:spChg chg="add mod">
          <ac:chgData name="JOHN SEBASTIAN  GALINDO HERNANDEZ" userId="08c8646d-9025-4f9d-8aa4-f01bfc9823b6" providerId="ADAL" clId="{AE9C741A-B069-4450-88EA-3187F73B7CB3}" dt="2024-11-09T11:48:27.487" v="823" actId="790"/>
          <ac:spMkLst>
            <pc:docMk/>
            <pc:sldMk cId="3133545532" sldId="263"/>
            <ac:spMk id="9" creationId="{F9102EA2-345F-DCF7-E858-D5D078AFF453}"/>
          </ac:spMkLst>
        </pc:spChg>
        <pc:spChg chg="add">
          <ac:chgData name="JOHN SEBASTIAN  GALINDO HERNANDEZ" userId="08c8646d-9025-4f9d-8aa4-f01bfc9823b6" providerId="ADAL" clId="{AE9C741A-B069-4450-88EA-3187F73B7CB3}" dt="2024-11-09T11:44:43.644" v="605"/>
          <ac:spMkLst>
            <pc:docMk/>
            <pc:sldMk cId="3133545532" sldId="263"/>
            <ac:spMk id="10" creationId="{68BD99ED-03E5-B55A-CE48-A4589F55FEEE}"/>
          </ac:spMkLst>
        </pc:spChg>
        <pc:spChg chg="add">
          <ac:chgData name="JOHN SEBASTIAN  GALINDO HERNANDEZ" userId="08c8646d-9025-4f9d-8aa4-f01bfc9823b6" providerId="ADAL" clId="{AE9C741A-B069-4450-88EA-3187F73B7CB3}" dt="2024-11-09T11:44:53.344" v="606"/>
          <ac:spMkLst>
            <pc:docMk/>
            <pc:sldMk cId="3133545532" sldId="263"/>
            <ac:spMk id="11" creationId="{44BA76ED-61FC-5334-83BF-8EE778A7ABD8}"/>
          </ac:spMkLst>
        </pc:spChg>
        <pc:spChg chg="add">
          <ac:chgData name="JOHN SEBASTIAN  GALINDO HERNANDEZ" userId="08c8646d-9025-4f9d-8aa4-f01bfc9823b6" providerId="ADAL" clId="{AE9C741A-B069-4450-88EA-3187F73B7CB3}" dt="2024-11-09T11:44:55.912" v="608"/>
          <ac:spMkLst>
            <pc:docMk/>
            <pc:sldMk cId="3133545532" sldId="263"/>
            <ac:spMk id="12" creationId="{58878F03-872E-CA9F-9138-7307F70D42D0}"/>
          </ac:spMkLst>
        </pc:spChg>
        <pc:spChg chg="add mod">
          <ac:chgData name="JOHN SEBASTIAN  GALINDO HERNANDEZ" userId="08c8646d-9025-4f9d-8aa4-f01bfc9823b6" providerId="ADAL" clId="{AE9C741A-B069-4450-88EA-3187F73B7CB3}" dt="2024-11-09T11:48:42.362" v="825" actId="790"/>
          <ac:spMkLst>
            <pc:docMk/>
            <pc:sldMk cId="3133545532" sldId="263"/>
            <ac:spMk id="13" creationId="{FEE19373-B70D-423A-1805-67079821AE12}"/>
          </ac:spMkLst>
        </pc:spChg>
        <pc:spChg chg="add">
          <ac:chgData name="JOHN SEBASTIAN  GALINDO HERNANDEZ" userId="08c8646d-9025-4f9d-8aa4-f01bfc9823b6" providerId="ADAL" clId="{AE9C741A-B069-4450-88EA-3187F73B7CB3}" dt="2024-11-09T11:47:25.316" v="721"/>
          <ac:spMkLst>
            <pc:docMk/>
            <pc:sldMk cId="3133545532" sldId="263"/>
            <ac:spMk id="14" creationId="{9AC8998A-F46B-988B-178F-217AB974FA1A}"/>
          </ac:spMkLst>
        </pc:spChg>
        <pc:spChg chg="add mod">
          <ac:chgData name="JOHN SEBASTIAN  GALINDO HERNANDEZ" userId="08c8646d-9025-4f9d-8aa4-f01bfc9823b6" providerId="ADAL" clId="{AE9C741A-B069-4450-88EA-3187F73B7CB3}" dt="2024-11-09T11:49:33.158" v="932" actId="20577"/>
          <ac:spMkLst>
            <pc:docMk/>
            <pc:sldMk cId="3133545532" sldId="263"/>
            <ac:spMk id="15" creationId="{9095EAC0-C15F-C76C-F0F8-2943CDA19403}"/>
          </ac:spMkLst>
        </pc:spChg>
        <pc:spChg chg="add mod">
          <ac:chgData name="JOHN SEBASTIAN  GALINDO HERNANDEZ" userId="08c8646d-9025-4f9d-8aa4-f01bfc9823b6" providerId="ADAL" clId="{AE9C741A-B069-4450-88EA-3187F73B7CB3}" dt="2024-11-09T12:48:15.703" v="937" actId="14100"/>
          <ac:spMkLst>
            <pc:docMk/>
            <pc:sldMk cId="3133545532" sldId="263"/>
            <ac:spMk id="17" creationId="{1E070754-5F17-0C98-CA8C-008FC5314B2A}"/>
          </ac:spMkLst>
        </pc:spChg>
        <pc:picChg chg="del">
          <ac:chgData name="JOHN SEBASTIAN  GALINDO HERNANDEZ" userId="08c8646d-9025-4f9d-8aa4-f01bfc9823b6" providerId="ADAL" clId="{AE9C741A-B069-4450-88EA-3187F73B7CB3}" dt="2024-11-09T11:40:37.834" v="599" actId="478"/>
          <ac:picMkLst>
            <pc:docMk/>
            <pc:sldMk cId="3133545532" sldId="263"/>
            <ac:picMk id="8" creationId="{7AD8F15A-F906-D2E6-16A5-CC5714664E73}"/>
          </ac:picMkLst>
        </pc:picChg>
        <pc:picChg chg="mod ord">
          <ac:chgData name="JOHN SEBASTIAN  GALINDO HERNANDEZ" userId="08c8646d-9025-4f9d-8aa4-f01bfc9823b6" providerId="ADAL" clId="{AE9C741A-B069-4450-88EA-3187F73B7CB3}" dt="2024-11-09T14:13:04.631" v="1094" actId="167"/>
          <ac:picMkLst>
            <pc:docMk/>
            <pc:sldMk cId="3133545532" sldId="263"/>
            <ac:picMk id="16" creationId="{FB240631-3768-7C72-F834-C5BACC984BB1}"/>
          </ac:picMkLst>
        </pc:picChg>
        <pc:picChg chg="add del mod">
          <ac:chgData name="JOHN SEBASTIAN  GALINDO HERNANDEZ" userId="08c8646d-9025-4f9d-8aa4-f01bfc9823b6" providerId="ADAL" clId="{AE9C741A-B069-4450-88EA-3187F73B7CB3}" dt="2024-11-09T14:07:45.049" v="1074" actId="21"/>
          <ac:picMkLst>
            <pc:docMk/>
            <pc:sldMk cId="3133545532" sldId="263"/>
            <ac:picMk id="19" creationId="{9D1FEBEB-D7F6-7245-BAC9-2F881871665F}"/>
          </ac:picMkLst>
        </pc:picChg>
        <pc:picChg chg="add mod ord">
          <ac:chgData name="JOHN SEBASTIAN  GALINDO HERNANDEZ" userId="08c8646d-9025-4f9d-8aa4-f01bfc9823b6" providerId="ADAL" clId="{AE9C741A-B069-4450-88EA-3187F73B7CB3}" dt="2024-11-09T14:13:14.639" v="1098" actId="1076"/>
          <ac:picMkLst>
            <pc:docMk/>
            <pc:sldMk cId="3133545532" sldId="263"/>
            <ac:picMk id="20" creationId="{057E4CEF-40A8-2E3D-B954-017F8FFFD633}"/>
          </ac:picMkLst>
        </pc:picChg>
      </pc:sldChg>
      <pc:sldChg chg="addSp delSp modSp mod">
        <pc:chgData name="JOHN SEBASTIAN  GALINDO HERNANDEZ" userId="08c8646d-9025-4f9d-8aa4-f01bfc9823b6" providerId="ADAL" clId="{AE9C741A-B069-4450-88EA-3187F73B7CB3}" dt="2024-11-09T14:09:02.719" v="1087" actId="167"/>
        <pc:sldMkLst>
          <pc:docMk/>
          <pc:sldMk cId="2727922014" sldId="264"/>
        </pc:sldMkLst>
        <pc:spChg chg="add mod">
          <ac:chgData name="JOHN SEBASTIAN  GALINDO HERNANDEZ" userId="08c8646d-9025-4f9d-8aa4-f01bfc9823b6" providerId="ADAL" clId="{AE9C741A-B069-4450-88EA-3187F73B7CB3}" dt="2024-11-09T13:49:04.092" v="967" actId="20577"/>
          <ac:spMkLst>
            <pc:docMk/>
            <pc:sldMk cId="2727922014" sldId="264"/>
            <ac:spMk id="2" creationId="{20BD8340-CDF9-7F11-EBA3-4AF37F42A3B7}"/>
          </ac:spMkLst>
        </pc:spChg>
        <pc:spChg chg="add">
          <ac:chgData name="JOHN SEBASTIAN  GALINDO HERNANDEZ" userId="08c8646d-9025-4f9d-8aa4-f01bfc9823b6" providerId="ADAL" clId="{AE9C741A-B069-4450-88EA-3187F73B7CB3}" dt="2024-11-09T13:49:21.950" v="968"/>
          <ac:spMkLst>
            <pc:docMk/>
            <pc:sldMk cId="2727922014" sldId="264"/>
            <ac:spMk id="3" creationId="{38F46952-57EC-6826-8085-86F21B2B927F}"/>
          </ac:spMkLst>
        </pc:spChg>
        <pc:spChg chg="add">
          <ac:chgData name="JOHN SEBASTIAN  GALINDO HERNANDEZ" userId="08c8646d-9025-4f9d-8aa4-f01bfc9823b6" providerId="ADAL" clId="{AE9C741A-B069-4450-88EA-3187F73B7CB3}" dt="2024-11-09T13:49:21.950" v="968"/>
          <ac:spMkLst>
            <pc:docMk/>
            <pc:sldMk cId="2727922014" sldId="264"/>
            <ac:spMk id="4" creationId="{91916F0E-59FD-8991-0AE5-E5BC05C1735E}"/>
          </ac:spMkLst>
        </pc:spChg>
        <pc:spChg chg="add">
          <ac:chgData name="JOHN SEBASTIAN  GALINDO HERNANDEZ" userId="08c8646d-9025-4f9d-8aa4-f01bfc9823b6" providerId="ADAL" clId="{AE9C741A-B069-4450-88EA-3187F73B7CB3}" dt="2024-11-09T13:49:21.950" v="968"/>
          <ac:spMkLst>
            <pc:docMk/>
            <pc:sldMk cId="2727922014" sldId="264"/>
            <ac:spMk id="5" creationId="{A7584A58-058C-F851-C5E2-C0C08B15D471}"/>
          </ac:spMkLst>
        </pc:spChg>
        <pc:spChg chg="add">
          <ac:chgData name="JOHN SEBASTIAN  GALINDO HERNANDEZ" userId="08c8646d-9025-4f9d-8aa4-f01bfc9823b6" providerId="ADAL" clId="{AE9C741A-B069-4450-88EA-3187F73B7CB3}" dt="2024-11-09T13:49:21.950" v="968"/>
          <ac:spMkLst>
            <pc:docMk/>
            <pc:sldMk cId="2727922014" sldId="264"/>
            <ac:spMk id="6" creationId="{DEC6ADD6-0C7D-6273-9F71-99722464C32F}"/>
          </ac:spMkLst>
        </pc:spChg>
        <pc:spChg chg="add">
          <ac:chgData name="JOHN SEBASTIAN  GALINDO HERNANDEZ" userId="08c8646d-9025-4f9d-8aa4-f01bfc9823b6" providerId="ADAL" clId="{AE9C741A-B069-4450-88EA-3187F73B7CB3}" dt="2024-11-09T13:49:21.950" v="968"/>
          <ac:spMkLst>
            <pc:docMk/>
            <pc:sldMk cId="2727922014" sldId="264"/>
            <ac:spMk id="8" creationId="{31AE2406-855B-4D1A-4F19-B520BDC6C127}"/>
          </ac:spMkLst>
        </pc:spChg>
        <pc:spChg chg="add">
          <ac:chgData name="JOHN SEBASTIAN  GALINDO HERNANDEZ" userId="08c8646d-9025-4f9d-8aa4-f01bfc9823b6" providerId="ADAL" clId="{AE9C741A-B069-4450-88EA-3187F73B7CB3}" dt="2024-11-09T13:49:21.950" v="968"/>
          <ac:spMkLst>
            <pc:docMk/>
            <pc:sldMk cId="2727922014" sldId="264"/>
            <ac:spMk id="9" creationId="{981EB6D5-DEC8-359B-E3AE-BAB30ABAE486}"/>
          </ac:spMkLst>
        </pc:spChg>
        <pc:spChg chg="add mod">
          <ac:chgData name="JOHN SEBASTIAN  GALINDO HERNANDEZ" userId="08c8646d-9025-4f9d-8aa4-f01bfc9823b6" providerId="ADAL" clId="{AE9C741A-B069-4450-88EA-3187F73B7CB3}" dt="2024-11-09T14:01:41.880" v="1012" actId="14100"/>
          <ac:spMkLst>
            <pc:docMk/>
            <pc:sldMk cId="2727922014" sldId="264"/>
            <ac:spMk id="11" creationId="{2BE1E94E-9DE9-1BA8-09C2-1ED69C62BE0A}"/>
          </ac:spMkLst>
        </pc:spChg>
        <pc:spChg chg="add mod">
          <ac:chgData name="JOHN SEBASTIAN  GALINDO HERNANDEZ" userId="08c8646d-9025-4f9d-8aa4-f01bfc9823b6" providerId="ADAL" clId="{AE9C741A-B069-4450-88EA-3187F73B7CB3}" dt="2024-11-09T14:03:01.455" v="1022" actId="1076"/>
          <ac:spMkLst>
            <pc:docMk/>
            <pc:sldMk cId="2727922014" sldId="264"/>
            <ac:spMk id="13" creationId="{BB56F3EA-18FA-54E1-7190-7B259BCCE27B}"/>
          </ac:spMkLst>
        </pc:spChg>
        <pc:spChg chg="add mod">
          <ac:chgData name="JOHN SEBASTIAN  GALINDO HERNANDEZ" userId="08c8646d-9025-4f9d-8aa4-f01bfc9823b6" providerId="ADAL" clId="{AE9C741A-B069-4450-88EA-3187F73B7CB3}" dt="2024-11-09T14:06:48.759" v="1066" actId="1076"/>
          <ac:spMkLst>
            <pc:docMk/>
            <pc:sldMk cId="2727922014" sldId="264"/>
            <ac:spMk id="16" creationId="{DC6B226E-8482-9DBB-D3BA-5CC218228A96}"/>
          </ac:spMkLst>
        </pc:spChg>
        <pc:spChg chg="add mod">
          <ac:chgData name="JOHN SEBASTIAN  GALINDO HERNANDEZ" userId="08c8646d-9025-4f9d-8aa4-f01bfc9823b6" providerId="ADAL" clId="{AE9C741A-B069-4450-88EA-3187F73B7CB3}" dt="2024-11-09T14:05:59.743" v="1054" actId="1076"/>
          <ac:spMkLst>
            <pc:docMk/>
            <pc:sldMk cId="2727922014" sldId="264"/>
            <ac:spMk id="18" creationId="{6C8FC2EF-DF8A-49C0-794F-AA1C2DD7D572}"/>
          </ac:spMkLst>
        </pc:spChg>
        <pc:spChg chg="add mod">
          <ac:chgData name="JOHN SEBASTIAN  GALINDO HERNANDEZ" userId="08c8646d-9025-4f9d-8aa4-f01bfc9823b6" providerId="ADAL" clId="{AE9C741A-B069-4450-88EA-3187F73B7CB3}" dt="2024-11-09T14:06:57.887" v="1069" actId="1076"/>
          <ac:spMkLst>
            <pc:docMk/>
            <pc:sldMk cId="2727922014" sldId="264"/>
            <ac:spMk id="20" creationId="{AA97DBE4-7DA0-E2BA-9B10-FDB4BB7C0E13}"/>
          </ac:spMkLst>
        </pc:spChg>
        <pc:picChg chg="add del">
          <ac:chgData name="JOHN SEBASTIAN  GALINDO HERNANDEZ" userId="08c8646d-9025-4f9d-8aa4-f01bfc9823b6" providerId="ADAL" clId="{AE9C741A-B069-4450-88EA-3187F73B7CB3}" dt="2024-11-09T14:07:36.273" v="1071" actId="478"/>
          <ac:picMkLst>
            <pc:docMk/>
            <pc:sldMk cId="2727922014" sldId="264"/>
            <ac:picMk id="7" creationId="{68FB633A-678E-5F90-B156-FB8E8B55ABA7}"/>
          </ac:picMkLst>
        </pc:picChg>
        <pc:picChg chg="mod ord">
          <ac:chgData name="JOHN SEBASTIAN  GALINDO HERNANDEZ" userId="08c8646d-9025-4f9d-8aa4-f01bfc9823b6" providerId="ADAL" clId="{AE9C741A-B069-4450-88EA-3187F73B7CB3}" dt="2024-11-09T14:08:17.759" v="1080" actId="166"/>
          <ac:picMkLst>
            <pc:docMk/>
            <pc:sldMk cId="2727922014" sldId="264"/>
            <ac:picMk id="15" creationId="{755E93D9-AF7C-F925-6825-3E719A9C17C5}"/>
          </ac:picMkLst>
        </pc:picChg>
        <pc:picChg chg="add mod ord modCrop">
          <ac:chgData name="JOHN SEBASTIAN  GALINDO HERNANDEZ" userId="08c8646d-9025-4f9d-8aa4-f01bfc9823b6" providerId="ADAL" clId="{AE9C741A-B069-4450-88EA-3187F73B7CB3}" dt="2024-11-09T14:09:02.719" v="1087" actId="167"/>
          <ac:picMkLst>
            <pc:docMk/>
            <pc:sldMk cId="2727922014" sldId="264"/>
            <ac:picMk id="21" creationId="{9D1FEBEB-D7F6-7245-BAC9-2F881871665F}"/>
          </ac:picMkLst>
        </pc:picChg>
      </pc:sldChg>
      <pc:sldChg chg="addSp delSp modSp add mod">
        <pc:chgData name="JOHN SEBASTIAN  GALINDO HERNANDEZ" userId="08c8646d-9025-4f9d-8aa4-f01bfc9823b6" providerId="ADAL" clId="{AE9C741A-B069-4450-88EA-3187F73B7CB3}" dt="2024-11-09T15:30:07.005" v="1560" actId="113"/>
        <pc:sldMkLst>
          <pc:docMk/>
          <pc:sldMk cId="2486648648" sldId="265"/>
        </pc:sldMkLst>
        <pc:spChg chg="add del mod">
          <ac:chgData name="JOHN SEBASTIAN  GALINDO HERNANDEZ" userId="08c8646d-9025-4f9d-8aa4-f01bfc9823b6" providerId="ADAL" clId="{AE9C741A-B069-4450-88EA-3187F73B7CB3}" dt="2024-11-09T14:31:02.649" v="1179" actId="478"/>
          <ac:spMkLst>
            <pc:docMk/>
            <pc:sldMk cId="2486648648" sldId="265"/>
            <ac:spMk id="3" creationId="{F349FBF5-66C0-04E5-67BE-1A7F83C1A502}"/>
          </ac:spMkLst>
        </pc:spChg>
        <pc:spChg chg="add mod">
          <ac:chgData name="JOHN SEBASTIAN  GALINDO HERNANDEZ" userId="08c8646d-9025-4f9d-8aa4-f01bfc9823b6" providerId="ADAL" clId="{AE9C741A-B069-4450-88EA-3187F73B7CB3}" dt="2024-11-09T15:30:07.005" v="1560" actId="113"/>
          <ac:spMkLst>
            <pc:docMk/>
            <pc:sldMk cId="2486648648" sldId="265"/>
            <ac:spMk id="4" creationId="{366542B8-391D-B633-D90C-FF101EB4E248}"/>
          </ac:spMkLst>
        </pc:spChg>
        <pc:spChg chg="add mod">
          <ac:chgData name="JOHN SEBASTIAN  GALINDO HERNANDEZ" userId="08c8646d-9025-4f9d-8aa4-f01bfc9823b6" providerId="ADAL" clId="{AE9C741A-B069-4450-88EA-3187F73B7CB3}" dt="2024-11-09T15:29:59.216" v="1542" actId="113"/>
          <ac:spMkLst>
            <pc:docMk/>
            <pc:sldMk cId="2486648648" sldId="265"/>
            <ac:spMk id="5" creationId="{9ECE79BD-DA74-7085-0DEB-BE0EF3BD1D7B}"/>
          </ac:spMkLst>
        </pc:spChg>
        <pc:spChg chg="add mod">
          <ac:chgData name="JOHN SEBASTIAN  GALINDO HERNANDEZ" userId="08c8646d-9025-4f9d-8aa4-f01bfc9823b6" providerId="ADAL" clId="{AE9C741A-B069-4450-88EA-3187F73B7CB3}" dt="2024-11-09T14:36:48.309" v="1417" actId="1076"/>
          <ac:spMkLst>
            <pc:docMk/>
            <pc:sldMk cId="2486648648" sldId="265"/>
            <ac:spMk id="7" creationId="{DD271F49-5960-7450-56F8-3E3C8C888521}"/>
          </ac:spMkLst>
        </pc:spChg>
        <pc:picChg chg="del">
          <ac:chgData name="JOHN SEBASTIAN  GALINDO HERNANDEZ" userId="08c8646d-9025-4f9d-8aa4-f01bfc9823b6" providerId="ADAL" clId="{AE9C741A-B069-4450-88EA-3187F73B7CB3}" dt="2024-11-09T14:30:02.272" v="1167" actId="478"/>
          <ac:picMkLst>
            <pc:docMk/>
            <pc:sldMk cId="2486648648" sldId="265"/>
            <ac:picMk id="8" creationId="{563E65ED-AA31-254A-3CD1-9BB69A40707F}"/>
          </ac:picMkLst>
        </pc:picChg>
        <pc:picChg chg="add del mod">
          <ac:chgData name="JOHN SEBASTIAN  GALINDO HERNANDEZ" userId="08c8646d-9025-4f9d-8aa4-f01bfc9823b6" providerId="ADAL" clId="{AE9C741A-B069-4450-88EA-3187F73B7CB3}" dt="2024-11-09T14:38:43.666" v="1427" actId="478"/>
          <ac:picMkLst>
            <pc:docMk/>
            <pc:sldMk cId="2486648648" sldId="265"/>
            <ac:picMk id="10" creationId="{65B3698F-4852-BF0C-BD42-21FB5C6FBA33}"/>
          </ac:picMkLst>
        </pc:picChg>
        <pc:picChg chg="mod">
          <ac:chgData name="JOHN SEBASTIAN  GALINDO HERNANDEZ" userId="08c8646d-9025-4f9d-8aa4-f01bfc9823b6" providerId="ADAL" clId="{AE9C741A-B069-4450-88EA-3187F73B7CB3}" dt="2024-11-09T14:36:14.391" v="1398" actId="1076"/>
          <ac:picMkLst>
            <pc:docMk/>
            <pc:sldMk cId="2486648648" sldId="265"/>
            <ac:picMk id="11" creationId="{65FEAD8B-C455-62C4-8EA8-16EE93046B7B}"/>
          </ac:picMkLst>
        </pc:picChg>
        <pc:picChg chg="add mod">
          <ac:chgData name="JOHN SEBASTIAN  GALINDO HERNANDEZ" userId="08c8646d-9025-4f9d-8aa4-f01bfc9823b6" providerId="ADAL" clId="{AE9C741A-B069-4450-88EA-3187F73B7CB3}" dt="2024-11-09T14:39:06.511" v="1432" actId="14100"/>
          <ac:picMkLst>
            <pc:docMk/>
            <pc:sldMk cId="2486648648" sldId="265"/>
            <ac:picMk id="5122" creationId="{58ECD3DF-F133-C871-2FA6-28942A28E88F}"/>
          </ac:picMkLst>
        </pc:picChg>
        <pc:picChg chg="add mod">
          <ac:chgData name="JOHN SEBASTIAN  GALINDO HERNANDEZ" userId="08c8646d-9025-4f9d-8aa4-f01bfc9823b6" providerId="ADAL" clId="{AE9C741A-B069-4450-88EA-3187F73B7CB3}" dt="2024-11-09T14:39:02.068" v="1431" actId="1076"/>
          <ac:picMkLst>
            <pc:docMk/>
            <pc:sldMk cId="2486648648" sldId="265"/>
            <ac:picMk id="5124" creationId="{0F911730-BD6B-263C-4310-ABE506DA2018}"/>
          </ac:picMkLst>
        </pc:picChg>
      </pc:sldChg>
      <pc:sldChg chg="addSp delSp modSp add mod">
        <pc:chgData name="JOHN SEBASTIAN  GALINDO HERNANDEZ" userId="08c8646d-9025-4f9d-8aa4-f01bfc9823b6" providerId="ADAL" clId="{AE9C741A-B069-4450-88EA-3187F73B7CB3}" dt="2024-11-09T15:39:15.613" v="1657" actId="14100"/>
        <pc:sldMkLst>
          <pc:docMk/>
          <pc:sldMk cId="2333858819" sldId="266"/>
        </pc:sldMkLst>
        <pc:spChg chg="add del mod">
          <ac:chgData name="JOHN SEBASTIAN  GALINDO HERNANDEZ" userId="08c8646d-9025-4f9d-8aa4-f01bfc9823b6" providerId="ADAL" clId="{AE9C741A-B069-4450-88EA-3187F73B7CB3}" dt="2024-11-09T14:41:12.043" v="1439" actId="22"/>
          <ac:spMkLst>
            <pc:docMk/>
            <pc:sldMk cId="2333858819" sldId="266"/>
            <ac:spMk id="4" creationId="{0A63B456-581D-707A-FAC2-C81C62F522E4}"/>
          </ac:spMkLst>
        </pc:spChg>
        <pc:spChg chg="add mod">
          <ac:chgData name="JOHN SEBASTIAN  GALINDO HERNANDEZ" userId="08c8646d-9025-4f9d-8aa4-f01bfc9823b6" providerId="ADAL" clId="{AE9C741A-B069-4450-88EA-3187F73B7CB3}" dt="2024-11-09T15:24:02.119" v="1530" actId="404"/>
          <ac:spMkLst>
            <pc:docMk/>
            <pc:sldMk cId="2333858819" sldId="266"/>
            <ac:spMk id="5" creationId="{418C78CB-CADA-5F2A-4283-9C14EE4CF17B}"/>
          </ac:spMkLst>
        </pc:spChg>
        <pc:spChg chg="add mod">
          <ac:chgData name="JOHN SEBASTIAN  GALINDO HERNANDEZ" userId="08c8646d-9025-4f9d-8aa4-f01bfc9823b6" providerId="ADAL" clId="{AE9C741A-B069-4450-88EA-3187F73B7CB3}" dt="2024-11-09T15:39:15.613" v="1657" actId="14100"/>
          <ac:spMkLst>
            <pc:docMk/>
            <pc:sldMk cId="2333858819" sldId="266"/>
            <ac:spMk id="14" creationId="{A53050B5-0B82-46F1-66DD-3BA2A0A3F77E}"/>
          </ac:spMkLst>
        </pc:spChg>
        <pc:picChg chg="add del">
          <ac:chgData name="JOHN SEBASTIAN  GALINDO HERNANDEZ" userId="08c8646d-9025-4f9d-8aa4-f01bfc9823b6" providerId="ADAL" clId="{AE9C741A-B069-4450-88EA-3187F73B7CB3}" dt="2024-11-09T14:41:14.319" v="1441" actId="478"/>
          <ac:picMkLst>
            <pc:docMk/>
            <pc:sldMk cId="2333858819" sldId="266"/>
            <ac:picMk id="8" creationId="{5BC934E0-B89D-54A4-62A1-6D907A355810}"/>
          </ac:picMkLst>
        </pc:picChg>
        <pc:picChg chg="add del mod">
          <ac:chgData name="JOHN SEBASTIAN  GALINDO HERNANDEZ" userId="08c8646d-9025-4f9d-8aa4-f01bfc9823b6" providerId="ADAL" clId="{AE9C741A-B069-4450-88EA-3187F73B7CB3}" dt="2024-11-09T15:25:16.564" v="1532" actId="478"/>
          <ac:picMkLst>
            <pc:docMk/>
            <pc:sldMk cId="2333858819" sldId="266"/>
            <ac:picMk id="9" creationId="{37EEF607-9923-1DBE-EF53-1A08ED702257}"/>
          </ac:picMkLst>
        </pc:picChg>
        <pc:picChg chg="mod">
          <ac:chgData name="JOHN SEBASTIAN  GALINDO HERNANDEZ" userId="08c8646d-9025-4f9d-8aa4-f01bfc9823b6" providerId="ADAL" clId="{AE9C741A-B069-4450-88EA-3187F73B7CB3}" dt="2024-11-09T15:15:06.020" v="1507" actId="1076"/>
          <ac:picMkLst>
            <pc:docMk/>
            <pc:sldMk cId="2333858819" sldId="266"/>
            <ac:picMk id="11" creationId="{29B10857-91AC-F67D-B19B-C0182962F8B5}"/>
          </ac:picMkLst>
        </pc:picChg>
        <pc:picChg chg="add mod">
          <ac:chgData name="JOHN SEBASTIAN  GALINDO HERNANDEZ" userId="08c8646d-9025-4f9d-8aa4-f01bfc9823b6" providerId="ADAL" clId="{AE9C741A-B069-4450-88EA-3187F73B7CB3}" dt="2024-11-09T15:38:23.763" v="1646" actId="1076"/>
          <ac:picMkLst>
            <pc:docMk/>
            <pc:sldMk cId="2333858819" sldId="266"/>
            <ac:picMk id="12" creationId="{3BCDC472-4A95-0352-67F2-75E0AAD58176}"/>
          </ac:picMkLst>
        </pc:picChg>
        <pc:picChg chg="add mod">
          <ac:chgData name="JOHN SEBASTIAN  GALINDO HERNANDEZ" userId="08c8646d-9025-4f9d-8aa4-f01bfc9823b6" providerId="ADAL" clId="{AE9C741A-B069-4450-88EA-3187F73B7CB3}" dt="2024-11-09T15:38:28.315" v="1648" actId="1076"/>
          <ac:picMkLst>
            <pc:docMk/>
            <pc:sldMk cId="2333858819" sldId="266"/>
            <ac:picMk id="13" creationId="{2CC1B208-1473-10B2-3866-5A8D5D6A66D9}"/>
          </ac:picMkLst>
        </pc:picChg>
        <pc:picChg chg="add mod">
          <ac:chgData name="JOHN SEBASTIAN  GALINDO HERNANDEZ" userId="08c8646d-9025-4f9d-8aa4-f01bfc9823b6" providerId="ADAL" clId="{AE9C741A-B069-4450-88EA-3187F73B7CB3}" dt="2024-11-09T15:38:34.643" v="1651" actId="1076"/>
          <ac:picMkLst>
            <pc:docMk/>
            <pc:sldMk cId="2333858819" sldId="266"/>
            <ac:picMk id="6146" creationId="{2079D8A5-2297-6370-A3A0-4E1D546FB985}"/>
          </ac:picMkLst>
        </pc:picChg>
      </pc:sldChg>
      <pc:sldChg chg="addSp delSp modSp add mod">
        <pc:chgData name="JOHN SEBASTIAN  GALINDO HERNANDEZ" userId="08c8646d-9025-4f9d-8aa4-f01bfc9823b6" providerId="ADAL" clId="{AE9C741A-B069-4450-88EA-3187F73B7CB3}" dt="2024-11-09T16:11:47.203" v="1776" actId="1076"/>
        <pc:sldMkLst>
          <pc:docMk/>
          <pc:sldMk cId="1727883004" sldId="267"/>
        </pc:sldMkLst>
        <pc:spChg chg="add mod">
          <ac:chgData name="JOHN SEBASTIAN  GALINDO HERNANDEZ" userId="08c8646d-9025-4f9d-8aa4-f01bfc9823b6" providerId="ADAL" clId="{AE9C741A-B069-4450-88EA-3187F73B7CB3}" dt="2024-11-09T15:31:20.324" v="1583" actId="14100"/>
          <ac:spMkLst>
            <pc:docMk/>
            <pc:sldMk cId="1727883004" sldId="267"/>
            <ac:spMk id="3" creationId="{87C220B3-DC75-C019-B8FA-5A23665ACC72}"/>
          </ac:spMkLst>
        </pc:spChg>
        <pc:spChg chg="add mod">
          <ac:chgData name="JOHN SEBASTIAN  GALINDO HERNANDEZ" userId="08c8646d-9025-4f9d-8aa4-f01bfc9823b6" providerId="ADAL" clId="{AE9C741A-B069-4450-88EA-3187F73B7CB3}" dt="2024-11-09T15:40:15.971" v="1668" actId="14100"/>
          <ac:spMkLst>
            <pc:docMk/>
            <pc:sldMk cId="1727883004" sldId="267"/>
            <ac:spMk id="12" creationId="{2BB7EA04-6134-CA31-ECFE-8ED622CBEB68}"/>
          </ac:spMkLst>
        </pc:spChg>
        <pc:picChg chg="add del mod">
          <ac:chgData name="JOHN SEBASTIAN  GALINDO HERNANDEZ" userId="08c8646d-9025-4f9d-8aa4-f01bfc9823b6" providerId="ADAL" clId="{AE9C741A-B069-4450-88EA-3187F73B7CB3}" dt="2024-11-09T16:08:18.768" v="1768" actId="478"/>
          <ac:picMkLst>
            <pc:docMk/>
            <pc:sldMk cId="1727883004" sldId="267"/>
            <ac:picMk id="5" creationId="{55DC7A1E-B757-31A6-357A-6EB23AB804E8}"/>
          </ac:picMkLst>
        </pc:picChg>
        <pc:picChg chg="del">
          <ac:chgData name="JOHN SEBASTIAN  GALINDO HERNANDEZ" userId="08c8646d-9025-4f9d-8aa4-f01bfc9823b6" providerId="ADAL" clId="{AE9C741A-B069-4450-88EA-3187F73B7CB3}" dt="2024-11-09T15:29:38.014" v="1539" actId="478"/>
          <ac:picMkLst>
            <pc:docMk/>
            <pc:sldMk cId="1727883004" sldId="267"/>
            <ac:picMk id="8" creationId="{0F67E6BF-37CE-188E-11D2-81D029017A34}"/>
          </ac:picMkLst>
        </pc:picChg>
        <pc:picChg chg="add mod">
          <ac:chgData name="JOHN SEBASTIAN  GALINDO HERNANDEZ" userId="08c8646d-9025-4f9d-8aa4-f01bfc9823b6" providerId="ADAL" clId="{AE9C741A-B069-4450-88EA-3187F73B7CB3}" dt="2024-11-09T15:40:23.908" v="1669" actId="1076"/>
          <ac:picMkLst>
            <pc:docMk/>
            <pc:sldMk cId="1727883004" sldId="267"/>
            <ac:picMk id="9" creationId="{CCF1CDBC-FFD7-55D9-9041-454133FA62DA}"/>
          </ac:picMkLst>
        </pc:picChg>
        <pc:picChg chg="add mod">
          <ac:chgData name="JOHN SEBASTIAN  GALINDO HERNANDEZ" userId="08c8646d-9025-4f9d-8aa4-f01bfc9823b6" providerId="ADAL" clId="{AE9C741A-B069-4450-88EA-3187F73B7CB3}" dt="2024-11-09T15:37:28.659" v="1630" actId="1076"/>
          <ac:picMkLst>
            <pc:docMk/>
            <pc:sldMk cId="1727883004" sldId="267"/>
            <ac:picMk id="10" creationId="{C0911CD9-4CB2-957F-8631-BE5FAC4CD347}"/>
          </ac:picMkLst>
        </pc:picChg>
        <pc:picChg chg="mod">
          <ac:chgData name="JOHN SEBASTIAN  GALINDO HERNANDEZ" userId="08c8646d-9025-4f9d-8aa4-f01bfc9823b6" providerId="ADAL" clId="{AE9C741A-B069-4450-88EA-3187F73B7CB3}" dt="2024-11-09T15:39:41.620" v="1661" actId="1076"/>
          <ac:picMkLst>
            <pc:docMk/>
            <pc:sldMk cId="1727883004" sldId="267"/>
            <ac:picMk id="11" creationId="{123D83DD-34DA-07FA-627B-B55EF9471531}"/>
          </ac:picMkLst>
        </pc:picChg>
        <pc:picChg chg="add mod">
          <ac:chgData name="JOHN SEBASTIAN  GALINDO HERNANDEZ" userId="08c8646d-9025-4f9d-8aa4-f01bfc9823b6" providerId="ADAL" clId="{AE9C741A-B069-4450-88EA-3187F73B7CB3}" dt="2024-11-09T16:11:47.203" v="1776" actId="1076"/>
          <ac:picMkLst>
            <pc:docMk/>
            <pc:sldMk cId="1727883004" sldId="267"/>
            <ac:picMk id="14" creationId="{0C9295FA-570B-11EC-31BA-C0D523CAD9C1}"/>
          </ac:picMkLst>
        </pc:picChg>
        <pc:picChg chg="add">
          <ac:chgData name="JOHN SEBASTIAN  GALINDO HERNANDEZ" userId="08c8646d-9025-4f9d-8aa4-f01bfc9823b6" providerId="ADAL" clId="{AE9C741A-B069-4450-88EA-3187F73B7CB3}" dt="2024-11-09T15:29:45.211" v="1540"/>
          <ac:picMkLst>
            <pc:docMk/>
            <pc:sldMk cId="1727883004" sldId="267"/>
            <ac:picMk id="7170" creationId="{60E0D108-FACF-2F25-24F8-2383D0A4144E}"/>
          </ac:picMkLst>
        </pc:picChg>
      </pc:sldChg>
      <pc:sldChg chg="addSp delSp modSp add mod ord">
        <pc:chgData name="JOHN SEBASTIAN  GALINDO HERNANDEZ" userId="08c8646d-9025-4f9d-8aa4-f01bfc9823b6" providerId="ADAL" clId="{AE9C741A-B069-4450-88EA-3187F73B7CB3}" dt="2024-11-09T15:43:52.514" v="1687" actId="1076"/>
        <pc:sldMkLst>
          <pc:docMk/>
          <pc:sldMk cId="2187437415" sldId="268"/>
        </pc:sldMkLst>
        <pc:spChg chg="mod">
          <ac:chgData name="JOHN SEBASTIAN  GALINDO HERNANDEZ" userId="08c8646d-9025-4f9d-8aa4-f01bfc9823b6" providerId="ADAL" clId="{AE9C741A-B069-4450-88EA-3187F73B7CB3}" dt="2024-11-09T15:42:41.459" v="1681" actId="1076"/>
          <ac:spMkLst>
            <pc:docMk/>
            <pc:sldMk cId="2187437415" sldId="268"/>
            <ac:spMk id="5" creationId="{E7312EC0-0CF1-DE78-87DE-4A04BE118B13}"/>
          </ac:spMkLst>
        </pc:spChg>
        <pc:spChg chg="add mod">
          <ac:chgData name="JOHN SEBASTIAN  GALINDO HERNANDEZ" userId="08c8646d-9025-4f9d-8aa4-f01bfc9823b6" providerId="ADAL" clId="{AE9C741A-B069-4450-88EA-3187F73B7CB3}" dt="2024-11-09T15:43:50.116" v="1686" actId="14100"/>
          <ac:spMkLst>
            <pc:docMk/>
            <pc:sldMk cId="2187437415" sldId="268"/>
            <ac:spMk id="8" creationId="{8658F56E-ECF7-599B-462F-2BC771AA04E1}"/>
          </ac:spMkLst>
        </pc:spChg>
        <pc:picChg chg="add mod">
          <ac:chgData name="JOHN SEBASTIAN  GALINDO HERNANDEZ" userId="08c8646d-9025-4f9d-8aa4-f01bfc9823b6" providerId="ADAL" clId="{AE9C741A-B069-4450-88EA-3187F73B7CB3}" dt="2024-11-09T15:43:52.514" v="1687" actId="1076"/>
          <ac:picMkLst>
            <pc:docMk/>
            <pc:sldMk cId="2187437415" sldId="268"/>
            <ac:picMk id="4" creationId="{C2DC8E2E-8A56-889E-F95E-523D4383DA7D}"/>
          </ac:picMkLst>
        </pc:picChg>
        <pc:picChg chg="add mod">
          <ac:chgData name="JOHN SEBASTIAN  GALINDO HERNANDEZ" userId="08c8646d-9025-4f9d-8aa4-f01bfc9823b6" providerId="ADAL" clId="{AE9C741A-B069-4450-88EA-3187F73B7CB3}" dt="2024-11-09T15:42:19.482" v="1677" actId="1076"/>
          <ac:picMkLst>
            <pc:docMk/>
            <pc:sldMk cId="2187437415" sldId="268"/>
            <ac:picMk id="7" creationId="{754CBAE6-0E7D-6D6B-35AF-3B974C93279D}"/>
          </ac:picMkLst>
        </pc:picChg>
        <pc:picChg chg="del">
          <ac:chgData name="JOHN SEBASTIAN  GALINDO HERNANDEZ" userId="08c8646d-9025-4f9d-8aa4-f01bfc9823b6" providerId="ADAL" clId="{AE9C741A-B069-4450-88EA-3187F73B7CB3}" dt="2024-11-09T15:34:40.827" v="1598" actId="478"/>
          <ac:picMkLst>
            <pc:docMk/>
            <pc:sldMk cId="2187437415" sldId="268"/>
            <ac:picMk id="12" creationId="{105A3919-0087-168A-75D2-AF68E3DB6879}"/>
          </ac:picMkLst>
        </pc:picChg>
        <pc:picChg chg="del mod">
          <ac:chgData name="JOHN SEBASTIAN  GALINDO HERNANDEZ" userId="08c8646d-9025-4f9d-8aa4-f01bfc9823b6" providerId="ADAL" clId="{AE9C741A-B069-4450-88EA-3187F73B7CB3}" dt="2024-11-09T15:34:41.515" v="1600" actId="478"/>
          <ac:picMkLst>
            <pc:docMk/>
            <pc:sldMk cId="2187437415" sldId="268"/>
            <ac:picMk id="6146" creationId="{5EAC7335-FB51-E5C1-63E5-B3B6D44BDF5E}"/>
          </ac:picMkLst>
        </pc:picChg>
      </pc:sldChg>
      <pc:sldChg chg="addSp delSp modSp add mod ord">
        <pc:chgData name="JOHN SEBASTIAN  GALINDO HERNANDEZ" userId="08c8646d-9025-4f9d-8aa4-f01bfc9823b6" providerId="ADAL" clId="{AE9C741A-B069-4450-88EA-3187F73B7CB3}" dt="2024-11-09T15:46:13.659" v="1699" actId="1076"/>
        <pc:sldMkLst>
          <pc:docMk/>
          <pc:sldMk cId="1241494819" sldId="269"/>
        </pc:sldMkLst>
        <pc:spChg chg="mod">
          <ac:chgData name="JOHN SEBASTIAN  GALINDO HERNANDEZ" userId="08c8646d-9025-4f9d-8aa4-f01bfc9823b6" providerId="ADAL" clId="{AE9C741A-B069-4450-88EA-3187F73B7CB3}" dt="2024-11-09T15:44:06.944" v="1692" actId="20577"/>
          <ac:spMkLst>
            <pc:docMk/>
            <pc:sldMk cId="1241494819" sldId="269"/>
            <ac:spMk id="3" creationId="{A73BBC7B-E2EF-AB46-9A45-4551DEAF684C}"/>
          </ac:spMkLst>
        </pc:spChg>
        <pc:spChg chg="mod">
          <ac:chgData name="JOHN SEBASTIAN  GALINDO HERNANDEZ" userId="08c8646d-9025-4f9d-8aa4-f01bfc9823b6" providerId="ADAL" clId="{AE9C741A-B069-4450-88EA-3187F73B7CB3}" dt="2024-11-09T15:46:10.388" v="1698" actId="1076"/>
          <ac:spMkLst>
            <pc:docMk/>
            <pc:sldMk cId="1241494819" sldId="269"/>
            <ac:spMk id="12" creationId="{4A369E22-FB69-10B0-94B2-352B23D10B64}"/>
          </ac:spMkLst>
        </pc:spChg>
        <pc:picChg chg="del">
          <ac:chgData name="JOHN SEBASTIAN  GALINDO HERNANDEZ" userId="08c8646d-9025-4f9d-8aa4-f01bfc9823b6" providerId="ADAL" clId="{AE9C741A-B069-4450-88EA-3187F73B7CB3}" dt="2024-11-09T15:45:06.734" v="1693" actId="478"/>
          <ac:picMkLst>
            <pc:docMk/>
            <pc:sldMk cId="1241494819" sldId="269"/>
            <ac:picMk id="5" creationId="{44D67CB2-500B-5F17-94E7-12124FC029C1}"/>
          </ac:picMkLst>
        </pc:picChg>
        <pc:picChg chg="add mod">
          <ac:chgData name="JOHN SEBASTIAN  GALINDO HERNANDEZ" userId="08c8646d-9025-4f9d-8aa4-f01bfc9823b6" providerId="ADAL" clId="{AE9C741A-B069-4450-88EA-3187F73B7CB3}" dt="2024-11-09T15:46:13.659" v="1699" actId="1076"/>
          <ac:picMkLst>
            <pc:docMk/>
            <pc:sldMk cId="1241494819" sldId="269"/>
            <ac:picMk id="7" creationId="{3381E9E1-50C5-545B-B129-74772C8AA88E}"/>
          </ac:picMkLst>
        </pc:picChg>
        <pc:picChg chg="del">
          <ac:chgData name="JOHN SEBASTIAN  GALINDO HERNANDEZ" userId="08c8646d-9025-4f9d-8aa4-f01bfc9823b6" providerId="ADAL" clId="{AE9C741A-B069-4450-88EA-3187F73B7CB3}" dt="2024-11-09T15:45:11.735" v="1695" actId="478"/>
          <ac:picMkLst>
            <pc:docMk/>
            <pc:sldMk cId="1241494819" sldId="269"/>
            <ac:picMk id="9" creationId="{8580C15F-1F45-2F33-D909-2D8593D18868}"/>
          </ac:picMkLst>
        </pc:picChg>
        <pc:picChg chg="mod">
          <ac:chgData name="JOHN SEBASTIAN  GALINDO HERNANDEZ" userId="08c8646d-9025-4f9d-8aa4-f01bfc9823b6" providerId="ADAL" clId="{AE9C741A-B069-4450-88EA-3187F73B7CB3}" dt="2024-11-09T15:45:09.955" v="1694" actId="1076"/>
          <ac:picMkLst>
            <pc:docMk/>
            <pc:sldMk cId="1241494819" sldId="269"/>
            <ac:picMk id="10" creationId="{6510991A-E574-1048-856A-ABB4F13DF778}"/>
          </ac:picMkLst>
        </pc:picChg>
      </pc:sldChg>
      <pc:sldChg chg="addSp delSp modSp add mod">
        <pc:chgData name="JOHN SEBASTIAN  GALINDO HERNANDEZ" userId="08c8646d-9025-4f9d-8aa4-f01bfc9823b6" providerId="ADAL" clId="{AE9C741A-B069-4450-88EA-3187F73B7CB3}" dt="2024-11-09T15:57:20.258" v="1767" actId="14100"/>
        <pc:sldMkLst>
          <pc:docMk/>
          <pc:sldMk cId="2215487921" sldId="270"/>
        </pc:sldMkLst>
        <pc:spChg chg="mod">
          <ac:chgData name="JOHN SEBASTIAN  GALINDO HERNANDEZ" userId="08c8646d-9025-4f9d-8aa4-f01bfc9823b6" providerId="ADAL" clId="{AE9C741A-B069-4450-88EA-3187F73B7CB3}" dt="2024-11-09T15:54:05.985" v="1734" actId="20577"/>
          <ac:spMkLst>
            <pc:docMk/>
            <pc:sldMk cId="2215487921" sldId="270"/>
            <ac:spMk id="3" creationId="{6CB28D4F-C83A-EA81-0E37-0A262109524F}"/>
          </ac:spMkLst>
        </pc:spChg>
        <pc:spChg chg="add">
          <ac:chgData name="JOHN SEBASTIAN  GALINDO HERNANDEZ" userId="08c8646d-9025-4f9d-8aa4-f01bfc9823b6" providerId="ADAL" clId="{AE9C741A-B069-4450-88EA-3187F73B7CB3}" dt="2024-11-09T15:55:27.948" v="1745"/>
          <ac:spMkLst>
            <pc:docMk/>
            <pc:sldMk cId="2215487921" sldId="270"/>
            <ac:spMk id="4" creationId="{B1C5C671-C2E3-3F3B-4BF9-69472D2616B2}"/>
          </ac:spMkLst>
        </pc:spChg>
        <pc:spChg chg="del">
          <ac:chgData name="JOHN SEBASTIAN  GALINDO HERNANDEZ" userId="08c8646d-9025-4f9d-8aa4-f01bfc9823b6" providerId="ADAL" clId="{AE9C741A-B069-4450-88EA-3187F73B7CB3}" dt="2024-11-09T15:48:17.500" v="1709" actId="478"/>
          <ac:spMkLst>
            <pc:docMk/>
            <pc:sldMk cId="2215487921" sldId="270"/>
            <ac:spMk id="12" creationId="{8A0BE90E-5BBF-E13F-9837-C9D9B7D539D3}"/>
          </ac:spMkLst>
        </pc:spChg>
        <pc:spChg chg="add mod">
          <ac:chgData name="JOHN SEBASTIAN  GALINDO HERNANDEZ" userId="08c8646d-9025-4f9d-8aa4-f01bfc9823b6" providerId="ADAL" clId="{AE9C741A-B069-4450-88EA-3187F73B7CB3}" dt="2024-11-09T15:57:20.258" v="1767" actId="14100"/>
          <ac:spMkLst>
            <pc:docMk/>
            <pc:sldMk cId="2215487921" sldId="270"/>
            <ac:spMk id="14" creationId="{34E3DF67-9F11-D6A1-F5A1-0BA749AF27D5}"/>
          </ac:spMkLst>
        </pc:spChg>
        <pc:picChg chg="del">
          <ac:chgData name="JOHN SEBASTIAN  GALINDO HERNANDEZ" userId="08c8646d-9025-4f9d-8aa4-f01bfc9823b6" providerId="ADAL" clId="{AE9C741A-B069-4450-88EA-3187F73B7CB3}" dt="2024-11-09T15:48:15.401" v="1708" actId="478"/>
          <ac:picMkLst>
            <pc:docMk/>
            <pc:sldMk cId="2215487921" sldId="270"/>
            <ac:picMk id="7" creationId="{7F73D766-5F31-FE41-DD08-336EF9EF2D10}"/>
          </ac:picMkLst>
        </pc:picChg>
        <pc:picChg chg="add del mod">
          <ac:chgData name="JOHN SEBASTIAN  GALINDO HERNANDEZ" userId="08c8646d-9025-4f9d-8aa4-f01bfc9823b6" providerId="ADAL" clId="{AE9C741A-B069-4450-88EA-3187F73B7CB3}" dt="2024-11-09T15:55:48.050" v="1751" actId="478"/>
          <ac:picMkLst>
            <pc:docMk/>
            <pc:sldMk cId="2215487921" sldId="270"/>
            <ac:picMk id="8" creationId="{1CCDCE2E-875A-C5E1-CB8F-7AF0C6FDBBA1}"/>
          </ac:picMkLst>
        </pc:picChg>
        <pc:picChg chg="del">
          <ac:chgData name="JOHN SEBASTIAN  GALINDO HERNANDEZ" userId="08c8646d-9025-4f9d-8aa4-f01bfc9823b6" providerId="ADAL" clId="{AE9C741A-B069-4450-88EA-3187F73B7CB3}" dt="2024-11-09T15:48:09.149" v="1705" actId="478"/>
          <ac:picMkLst>
            <pc:docMk/>
            <pc:sldMk cId="2215487921" sldId="270"/>
            <ac:picMk id="10" creationId="{E6F10E89-5B4D-C053-CD99-1988723A1F60}"/>
          </ac:picMkLst>
        </pc:picChg>
        <pc:picChg chg="mod">
          <ac:chgData name="JOHN SEBASTIAN  GALINDO HERNANDEZ" userId="08c8646d-9025-4f9d-8aa4-f01bfc9823b6" providerId="ADAL" clId="{AE9C741A-B069-4450-88EA-3187F73B7CB3}" dt="2024-11-09T15:56:44.362" v="1759" actId="1076"/>
          <ac:picMkLst>
            <pc:docMk/>
            <pc:sldMk cId="2215487921" sldId="270"/>
            <ac:picMk id="11" creationId="{2091C3A0-5032-A53F-6E8E-80ACBC735D4A}"/>
          </ac:picMkLst>
        </pc:picChg>
        <pc:picChg chg="add mod modCrop">
          <ac:chgData name="JOHN SEBASTIAN  GALINDO HERNANDEZ" userId="08c8646d-9025-4f9d-8aa4-f01bfc9823b6" providerId="ADAL" clId="{AE9C741A-B069-4450-88EA-3187F73B7CB3}" dt="2024-11-09T15:56:51.196" v="1760" actId="1076"/>
          <ac:picMkLst>
            <pc:docMk/>
            <pc:sldMk cId="2215487921" sldId="270"/>
            <ac:picMk id="13" creationId="{1140713E-7AF7-447B-7FE2-395C8C7F7014}"/>
          </ac:picMkLst>
        </pc:picChg>
        <pc:picChg chg="add del mod">
          <ac:chgData name="JOHN SEBASTIAN  GALINDO HERNANDEZ" userId="08c8646d-9025-4f9d-8aa4-f01bfc9823b6" providerId="ADAL" clId="{AE9C741A-B069-4450-88EA-3187F73B7CB3}" dt="2024-11-09T15:55:17.066" v="1744" actId="478"/>
          <ac:picMkLst>
            <pc:docMk/>
            <pc:sldMk cId="2215487921" sldId="270"/>
            <ac:picMk id="8194" creationId="{4784D58B-6DE0-1C5D-696B-9B36FB2CBED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gif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0D41FC-EB8F-FC4D-9DD8-56950B560C77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27289-4209-EC42-B6DA-2894A57297D1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7053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1C9993-A7DB-F5DA-5D4C-9A3F8CF696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4E0C08-8665-D212-A1C1-B172ABB00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E1E518-11DB-9F8A-D1B3-B911A2F33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034519-FE8A-8625-73AC-A01FFE575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ABEBF4-903A-8122-9517-54068AB8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8422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1C6094-8DED-2CB7-C8FC-5E10C903F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A6F6823-29BB-CC7F-424D-657AAAD23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2000A5-CC75-F7F2-9FA9-60AED788E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E64C90-4876-EDBE-9944-78B95AE08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AA4139-9A3B-5B1D-F4AA-E1581A934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7502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F8B1B7B-1DBD-8A6D-7232-C0B1BA427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1D6D8B0-DCF9-3ED3-A7A0-506C6045C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5AEA0E-C0D2-1FEA-3FD3-3573EE506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75F23F-06B5-CC86-93C4-CB701D90C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3DCEBF-6E64-0FB6-1770-36116BC68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6894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E895E1-4DA1-E8BB-10A2-9F08BA37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AFADBE-2A8B-E43E-D60B-9165D0ABB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3291AE-F6A7-A8A2-5471-48EF2883F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714746-379C-A815-2C6A-230CD11F7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840C8B-B08A-901E-6E62-709CA76FE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2208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1A8919-28BE-8D4C-9E51-28985349C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72CC4C6-DF01-E98D-9FA4-13959F4DC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8D0984-E8C8-A99D-617A-0E256229E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9B14A7-9A85-F579-139E-78639F72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31ABF3-44C1-C9E7-A69E-A62947EEB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6900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14A254-0B5D-DCC8-0258-864F2484F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53ED76-FA3C-6D87-F4E7-7C3FFB3A0E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41DC8C-4A93-F0BA-74EC-4CAE8AC79F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30E88B3-4F4C-1859-B511-BF0ED81A3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DDB0C97-069B-C29C-1DA2-5CACDEA84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406F914-BADA-408D-4B7B-6020164E8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39888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A887C7-EE1A-AEB3-DF80-F4923F7C4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B0F9B3-588B-E9A5-AA87-5A2744720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7A6AB64-FCE3-0ED9-B532-6BE23B084F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EC951C3-B60D-0150-DF31-399B5C0C67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8FF0306-FC13-BFB4-DD64-BA425F5E48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3264F1-4952-91E3-0B19-B178075DD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1F7F971-F287-90B5-E2EF-08105351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848D066-E0B8-F7AB-8E76-F3A5142CE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2397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214458-5101-D2DB-F9AC-43B0384D1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A8272C2-9ABD-5384-FE5B-3EBB3E6BD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FA27F27-31B0-84F7-20F3-016046669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72A0D0D-45C4-DAA7-35F7-29C9965B6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8614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082652E-5711-6E74-2C56-78452A815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8B7AA70-C35A-7B91-5FE5-AAD61BCD3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8CDFA3E-F05F-6472-3074-8D70F20BD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6087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4A6623-F0E7-DF54-8569-B3F647E45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9BD8E5-E7E7-CBDC-B3F2-6A17AAC7C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10A00C6-59C5-D90C-B328-73B47AA8ED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75BA5F-F110-3792-EAD8-8EC2231A9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39CC01-3CEE-867F-48FE-71870A73C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B2DB9D0-C589-FA11-CDA0-32D9EC8E5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2247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110366-70C2-709A-6CDA-A502ADCFF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E95F516-8B5E-15BF-04BF-9BE389527F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1E9C53-7A35-05D6-84A5-1A6466865B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1B91A1E-E912-033C-FE0E-20ED39AD4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46CEF0-1A52-BC4E-9226-BABF023B3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905B328-2E31-4869-87D3-E9DA104C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0055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5F89727-A1AF-0CA1-4C82-229681181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8BD850-EC13-A226-42ED-433AA1852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5D213A-8000-BEFC-6AE5-1ADC00DCFC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98C4C-3C40-B341-8FEA-E11C73BAD779}" type="datetimeFigureOut">
              <a:rPr lang="es-CO" smtClean="0"/>
              <a:t>9/11/2024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30B301-9A89-BA27-0D66-517242F609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3AE8D1-4A0D-05F7-D902-9D8C8F394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2940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wFduRA_L6Q?feature=oembed" TargetMode="Externa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gif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7BADF86-38F7-7ABB-DC0F-38738D8A69E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6F78459A-9883-EE11-163E-D23DEF25D6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97840" y="2000625"/>
            <a:ext cx="5226909" cy="1110890"/>
          </a:xfrm>
        </p:spPr>
        <p:txBody>
          <a:bodyPr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s-ES_tradnl" sz="8000" b="1" dirty="0">
                <a:solidFill>
                  <a:schemeClr val="accent6"/>
                </a:solidFill>
                <a:latin typeface=""/>
              </a:rPr>
              <a:t>LeNet</a:t>
            </a:r>
            <a:endParaRPr lang="es-ES_tradnl" b="1" dirty="0">
              <a:solidFill>
                <a:schemeClr val="accent6"/>
              </a:solidFill>
              <a:latin typeface=""/>
            </a:endParaRP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0A969242-DC8C-D2E0-2C3A-7073FC2BFD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97841" y="3746485"/>
            <a:ext cx="5226908" cy="2038863"/>
          </a:xfrm>
        </p:spPr>
        <p:txBody>
          <a:bodyPr anchor="t">
            <a:normAutofit/>
          </a:bodyPr>
          <a:lstStyle/>
          <a:p>
            <a:r>
              <a:rPr lang="es-ES_tradnl" i="1" dirty="0">
                <a:latin typeface=""/>
              </a:rPr>
              <a:t>John Sebastián Galindo Hernández</a:t>
            </a:r>
          </a:p>
          <a:p>
            <a:r>
              <a:rPr lang="es-ES_tradnl" i="1" dirty="0">
                <a:latin typeface=""/>
              </a:rPr>
              <a:t>Miguel Ángel Moreno Beltrán</a:t>
            </a:r>
          </a:p>
          <a:p>
            <a:r>
              <a:rPr lang="es-ES_tradnl" i="1" dirty="0">
                <a:latin typeface="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44368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AC79D-0DD4-8F15-7333-C9EC0A974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62FC0D40-D27D-0103-2653-3BEDDBDF9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5358CE7-B83A-8C4A-5C68-3A113142D953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616B80-D037-8955-CA21-17F3326EC6F5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BBC7B-E2EF-AB46-9A45-4551DEAF684C}"/>
              </a:ext>
            </a:extLst>
          </p:cNvPr>
          <p:cNvSpPr txBox="1"/>
          <p:nvPr/>
        </p:nvSpPr>
        <p:spPr>
          <a:xfrm>
            <a:off x="355121" y="1326468"/>
            <a:ext cx="107643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b="1" dirty="0"/>
              <a:t>Capa Average Pooling 2: </a:t>
            </a:r>
            <a:r>
              <a:rPr lang="es-CO" sz="2400" dirty="0"/>
              <a:t>reduce la dimensión de los mapas de características a 14x14 píxeles usando una ventana de 2x2 píxeles para calcular el promedio. </a:t>
            </a:r>
          </a:p>
        </p:txBody>
      </p:sp>
      <p:pic>
        <p:nvPicPr>
          <p:cNvPr id="10" name="Picture 9" descr="A yellow and blue cubes&#10;&#10;Description automatically generated">
            <a:extLst>
              <a:ext uri="{FF2B5EF4-FFF2-40B4-BE49-F238E27FC236}">
                <a16:creationId xmlns:a16="http://schemas.microsoft.com/office/drawing/2014/main" id="{6510991A-E574-1048-856A-ABB4F13DF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890" y="2267507"/>
            <a:ext cx="5478789" cy="1473913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A369E22-FB69-10B0-94B2-352B23D10B64}"/>
              </a:ext>
            </a:extLst>
          </p:cNvPr>
          <p:cNvSpPr/>
          <p:nvPr/>
        </p:nvSpPr>
        <p:spPr>
          <a:xfrm>
            <a:off x="6646455" y="2657684"/>
            <a:ext cx="827508" cy="3177540"/>
          </a:xfrm>
          <a:prstGeom prst="roundRect">
            <a:avLst/>
          </a:prstGeom>
          <a:noFill/>
          <a:ln>
            <a:solidFill>
              <a:srgbClr val="007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81E9E1-50C5-545B-B129-74772C8AA8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3024" y="3916663"/>
            <a:ext cx="314369" cy="174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94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1D222-FB37-3DE7-1281-3C277E7BFB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2091C3A0-5032-A53F-6E8E-80ACBC735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151B0DF-243C-B63F-3D04-CCBF55EBF9DF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9965751-4CFF-4459-8AB6-9F04562D6AD1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B28D4F-C83A-EA81-0E37-0A262109524F}"/>
              </a:ext>
            </a:extLst>
          </p:cNvPr>
          <p:cNvSpPr txBox="1"/>
          <p:nvPr/>
        </p:nvSpPr>
        <p:spPr>
          <a:xfrm>
            <a:off x="205021" y="1631268"/>
            <a:ext cx="1178195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b="1" dirty="0" err="1"/>
              <a:t>Flatten</a:t>
            </a:r>
            <a:r>
              <a:rPr lang="es-CO" sz="2400" b="1" dirty="0"/>
              <a:t> </a:t>
            </a:r>
            <a:r>
              <a:rPr lang="es-CO" sz="2400" b="1" dirty="0" err="1"/>
              <a:t>Layer</a:t>
            </a:r>
            <a:r>
              <a:rPr lang="es-CO" sz="2400" b="1" dirty="0"/>
              <a:t>: </a:t>
            </a:r>
            <a:r>
              <a:rPr lang="es-CO" sz="2400" dirty="0"/>
              <a:t>convierte los mapas de características en un vector unidimensional.</a:t>
            </a:r>
          </a:p>
          <a:p>
            <a:pPr algn="ctr"/>
            <a:r>
              <a:rPr lang="es-CO" sz="2400" b="1" dirty="0"/>
              <a:t>Capa completamente conectada 1</a:t>
            </a:r>
            <a:r>
              <a:rPr lang="es-CO" sz="2400" dirty="0"/>
              <a:t>: 120 neuronas con función de activación </a:t>
            </a:r>
            <a:r>
              <a:rPr lang="es-CO" sz="2400" dirty="0" err="1"/>
              <a:t>ReLU</a:t>
            </a:r>
            <a:r>
              <a:rPr lang="es-CO" sz="2400" dirty="0"/>
              <a:t> o tangente hiperbólica. </a:t>
            </a:r>
          </a:p>
          <a:p>
            <a:pPr algn="ctr"/>
            <a:r>
              <a:rPr lang="es-CO" sz="2400" b="1" dirty="0"/>
              <a:t>Capa completamente conectada 2: </a:t>
            </a:r>
            <a:r>
              <a:rPr lang="es-CO" sz="2400" dirty="0"/>
              <a:t>84 neuronas con función de activación </a:t>
            </a:r>
            <a:r>
              <a:rPr lang="es-CO" sz="2400" dirty="0" err="1"/>
              <a:t>ReLU</a:t>
            </a:r>
            <a:r>
              <a:rPr lang="es-CO" sz="2400" dirty="0"/>
              <a:t> o tangente hiperbólica.</a:t>
            </a:r>
          </a:p>
          <a:p>
            <a:pPr algn="ctr"/>
            <a:r>
              <a:rPr lang="es-CO" sz="2400" b="1" dirty="0"/>
              <a:t>Capa de Salida: </a:t>
            </a:r>
            <a:r>
              <a:rPr lang="es-CO" sz="2400" dirty="0"/>
              <a:t>10 neuronas con función de activación </a:t>
            </a:r>
            <a:r>
              <a:rPr lang="es-CO" sz="2400" dirty="0" err="1"/>
              <a:t>softmax</a:t>
            </a:r>
            <a:r>
              <a:rPr lang="es-CO" sz="2400" dirty="0"/>
              <a:t> para clasificar los dígitos del 0 al 9. 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1140713E-7AF7-447B-7FE2-395C8C7F7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3312"/>
          <a:stretch/>
        </p:blipFill>
        <p:spPr>
          <a:xfrm>
            <a:off x="2613660" y="3763779"/>
            <a:ext cx="7383780" cy="2700328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4E3DF67-9F11-D6A1-F5A1-0BA749AF27D5}"/>
              </a:ext>
            </a:extLst>
          </p:cNvPr>
          <p:cNvSpPr/>
          <p:nvPr/>
        </p:nvSpPr>
        <p:spPr>
          <a:xfrm>
            <a:off x="8481060" y="4244340"/>
            <a:ext cx="1043939" cy="1440180"/>
          </a:xfrm>
          <a:prstGeom prst="roundRect">
            <a:avLst/>
          </a:prstGeom>
          <a:noFill/>
          <a:ln>
            <a:solidFill>
              <a:srgbClr val="007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15487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EF9085AF-41A3-FEDD-36A7-9797492DDD4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68B1F2D-EAC0-576B-C3EB-ABC6C59C89BA}"/>
              </a:ext>
            </a:extLst>
          </p:cNvPr>
          <p:cNvSpPr txBox="1"/>
          <p:nvPr/>
        </p:nvSpPr>
        <p:spPr>
          <a:xfrm rot="16200000">
            <a:off x="-2699359" y="3256775"/>
            <a:ext cx="6701424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b="1" dirty="0">
                <a:solidFill>
                  <a:schemeClr val="bg1"/>
                </a:solidFill>
                <a:latin typeface=""/>
              </a:rPr>
              <a:t>Operación</a:t>
            </a:r>
          </a:p>
          <a:p>
            <a:pPr algn="ctr"/>
            <a:endParaRPr lang="es-CO" sz="1050" b="1" dirty="0">
              <a:solidFill>
                <a:schemeClr val="bg1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86703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A3E4E489-086E-2B9F-49A7-7666687A56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70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FF53AED8-A137-F0A0-6F07-49F22C4DF3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520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4C8CCEE4-9B38-F457-20C1-E06F100611C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5560336-F0A5-CC94-4BA3-DE2701A95E05}"/>
              </a:ext>
            </a:extLst>
          </p:cNvPr>
          <p:cNvSpPr txBox="1"/>
          <p:nvPr/>
        </p:nvSpPr>
        <p:spPr>
          <a:xfrm>
            <a:off x="2661781" y="2413337"/>
            <a:ext cx="670142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b="1" dirty="0">
                <a:solidFill>
                  <a:schemeClr val="bg1"/>
                </a:solidFill>
                <a:latin typeface=""/>
              </a:rPr>
              <a:t>Título</a:t>
            </a:r>
          </a:p>
          <a:p>
            <a:pPr algn="ctr"/>
            <a:endParaRPr lang="es-CO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D0014C6-A571-9656-13D9-17499FA96698}"/>
              </a:ext>
            </a:extLst>
          </p:cNvPr>
          <p:cNvSpPr txBox="1"/>
          <p:nvPr/>
        </p:nvSpPr>
        <p:spPr>
          <a:xfrm>
            <a:off x="2661781" y="3198167"/>
            <a:ext cx="6701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i="1" dirty="0">
                <a:solidFill>
                  <a:schemeClr val="bg1"/>
                </a:solidFill>
                <a:latin typeface=""/>
              </a:rPr>
              <a:t>Subtitulo</a:t>
            </a:r>
          </a:p>
        </p:txBody>
      </p:sp>
    </p:spTree>
    <p:extLst>
      <p:ext uri="{BB962C8B-B14F-4D97-AF65-F5344CB8AC3E}">
        <p14:creationId xmlns:p14="http://schemas.microsoft.com/office/powerpoint/2010/main" val="65283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Yann LeCun - Wikipedia">
            <a:extLst>
              <a:ext uri="{FF2B5EF4-FFF2-40B4-BE49-F238E27FC236}">
                <a16:creationId xmlns:a16="http://schemas.microsoft.com/office/drawing/2014/main" id="{85CEB350-A2A9-F50B-129C-BACBFE856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94" y="934130"/>
            <a:ext cx="5308846" cy="671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7EB8740B-49BB-2A89-E00E-7FBA039D2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8BAFDC6-D933-4386-63B8-AAD9352C6EE5}"/>
              </a:ext>
            </a:extLst>
          </p:cNvPr>
          <p:cNvSpPr txBox="1">
            <a:spLocks/>
          </p:cNvSpPr>
          <p:nvPr/>
        </p:nvSpPr>
        <p:spPr>
          <a:xfrm>
            <a:off x="7830711" y="133165"/>
            <a:ext cx="1965145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/>
                </a:solidFill>
                <a:latin typeface=""/>
              </a:rPr>
              <a:t>Contexto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E308B59-4561-CEFF-B6B4-30CE14FE064E}"/>
              </a:ext>
            </a:extLst>
          </p:cNvPr>
          <p:cNvSpPr/>
          <p:nvPr/>
        </p:nvSpPr>
        <p:spPr>
          <a:xfrm>
            <a:off x="5672257" y="1076236"/>
            <a:ext cx="5093510" cy="1015663"/>
          </a:xfrm>
          <a:prstGeom prst="roundRect">
            <a:avLst/>
          </a:prstGeom>
          <a:solidFill>
            <a:srgbClr val="006F3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1800" dirty="0"/>
              <a:t>LeNet es una de las primeras Redes Neuronales Convolucionales (</a:t>
            </a:r>
            <a:r>
              <a:rPr lang="es-CO" sz="1800" dirty="0" err="1"/>
              <a:t>CNNs</a:t>
            </a:r>
            <a:r>
              <a:rPr lang="es-CO" sz="1800" dirty="0"/>
              <a:t>) y fue desarrollada en 1989 por Yann </a:t>
            </a:r>
            <a:r>
              <a:rPr lang="es-CO" sz="1800" dirty="0" err="1"/>
              <a:t>LeCun</a:t>
            </a:r>
            <a:r>
              <a:rPr lang="es-CO" sz="1800" dirty="0"/>
              <a:t>.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D18D352-240F-E562-1B8F-75A9D31FEF9E}"/>
              </a:ext>
            </a:extLst>
          </p:cNvPr>
          <p:cNvSpPr/>
          <p:nvPr/>
        </p:nvSpPr>
        <p:spPr>
          <a:xfrm>
            <a:off x="6378777" y="2442316"/>
            <a:ext cx="5617662" cy="1015663"/>
          </a:xfrm>
          <a:prstGeom prst="roundRect">
            <a:avLst/>
          </a:prstGeom>
          <a:solidFill>
            <a:srgbClr val="007B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dirty="0"/>
              <a:t>Creada para reconocer dígitos en imágenes, fue fundamental en el reconocimiento de caracteres manuscritos, particularmente en cheques y documentos.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5FD63B8-87A5-4B6E-F047-0324F56C854D}"/>
              </a:ext>
            </a:extLst>
          </p:cNvPr>
          <p:cNvSpPr/>
          <p:nvPr/>
        </p:nvSpPr>
        <p:spPr>
          <a:xfrm>
            <a:off x="6378777" y="3836428"/>
            <a:ext cx="5617662" cy="1015663"/>
          </a:xfrm>
          <a:prstGeom prst="roundRect">
            <a:avLst/>
          </a:prstGeom>
          <a:solidFill>
            <a:srgbClr val="1A885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dirty="0"/>
              <a:t>La arquitectura de LeNet está diseñada específicamente para reconocimiento de patrones en imágenes en escala de grises, como dígitos o caracteres.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5EEE957-ED3A-7E23-5B98-CA6C9A3AE193}"/>
              </a:ext>
            </a:extLst>
          </p:cNvPr>
          <p:cNvSpPr/>
          <p:nvPr/>
        </p:nvSpPr>
        <p:spPr>
          <a:xfrm>
            <a:off x="6082090" y="5207594"/>
            <a:ext cx="5617662" cy="1015663"/>
          </a:xfrm>
          <a:prstGeom prst="roundRect">
            <a:avLst/>
          </a:prstGeom>
          <a:solidFill>
            <a:srgbClr val="33956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dirty="0"/>
              <a:t>Aunque LeNet tiene un diseño relativamente simple, es el precursor de las arquitecturas modernas de CNN.</a:t>
            </a:r>
          </a:p>
        </p:txBody>
      </p:sp>
    </p:spTree>
    <p:extLst>
      <p:ext uri="{BB962C8B-B14F-4D97-AF65-F5344CB8AC3E}">
        <p14:creationId xmlns:p14="http://schemas.microsoft.com/office/powerpoint/2010/main" val="1103217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Marcador de contenido 15">
            <a:extLst>
              <a:ext uri="{FF2B5EF4-FFF2-40B4-BE49-F238E27FC236}">
                <a16:creationId xmlns:a16="http://schemas.microsoft.com/office/drawing/2014/main" id="{FB240631-3768-7C72-F834-C5BACC984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20" name="Online Media 19" title="Convolutional Network Demo from 1989">
            <a:hlinkClick r:id="" action="ppaction://media"/>
            <a:extLst>
              <a:ext uri="{FF2B5EF4-FFF2-40B4-BE49-F238E27FC236}">
                <a16:creationId xmlns:a16="http://schemas.microsoft.com/office/drawing/2014/main" id="{057E4CEF-40A8-2E3D-B954-017F8FFFD63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788687" y="1318217"/>
            <a:ext cx="6273553" cy="470516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9AB2B5-0EEE-5A49-F4B3-9B7966904AE7}"/>
              </a:ext>
            </a:extLst>
          </p:cNvPr>
          <p:cNvSpPr txBox="1">
            <a:spLocks/>
          </p:cNvSpPr>
          <p:nvPr/>
        </p:nvSpPr>
        <p:spPr>
          <a:xfrm>
            <a:off x="2473707" y="228056"/>
            <a:ext cx="1965145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/>
                </a:solidFill>
                <a:latin typeface=""/>
              </a:rPr>
              <a:t>Objetivos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102EA2-345F-DCF7-E858-D5D078AFF453}"/>
              </a:ext>
            </a:extLst>
          </p:cNvPr>
          <p:cNvSpPr txBox="1"/>
          <p:nvPr/>
        </p:nvSpPr>
        <p:spPr>
          <a:xfrm>
            <a:off x="209192" y="1544454"/>
            <a:ext cx="54497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/>
              <a:t>Desarrollar un modelo de clasificación de imágenes eficiente y preciso.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E19373-B70D-423A-1805-67079821AE12}"/>
              </a:ext>
            </a:extLst>
          </p:cNvPr>
          <p:cNvSpPr txBox="1"/>
          <p:nvPr/>
        </p:nvSpPr>
        <p:spPr>
          <a:xfrm>
            <a:off x="209192" y="3075057"/>
            <a:ext cx="54497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dirty="0"/>
              <a:t>Simplificar</a:t>
            </a:r>
            <a:r>
              <a:rPr lang="en-US" sz="2000" dirty="0"/>
              <a:t> la </a:t>
            </a:r>
            <a:r>
              <a:rPr lang="en-US" sz="2000" dirty="0" err="1"/>
              <a:t>extracción</a:t>
            </a:r>
            <a:r>
              <a:rPr lang="en-US" sz="2000" dirty="0"/>
              <a:t> de </a:t>
            </a:r>
            <a:r>
              <a:rPr lang="es-CO" sz="2000" dirty="0"/>
              <a:t>características</a:t>
            </a:r>
            <a:r>
              <a:rPr lang="en-US" sz="2000" dirty="0"/>
              <a:t> </a:t>
            </a:r>
            <a:r>
              <a:rPr lang="en-US" sz="2000" dirty="0" err="1"/>
              <a:t>visuales</a:t>
            </a:r>
            <a:r>
              <a:rPr lang="en-US" sz="2000" dirty="0"/>
              <a:t> </a:t>
            </a:r>
            <a:r>
              <a:rPr lang="en-US" sz="2000" dirty="0" err="1"/>
              <a:t>mediante</a:t>
            </a:r>
            <a:r>
              <a:rPr lang="en-US" sz="2000" dirty="0"/>
              <a:t> </a:t>
            </a:r>
            <a:r>
              <a:rPr lang="en-US" sz="2000" dirty="0" err="1"/>
              <a:t>capas</a:t>
            </a:r>
            <a:r>
              <a:rPr lang="en-US" sz="2000" dirty="0"/>
              <a:t> </a:t>
            </a:r>
            <a:r>
              <a:rPr lang="en-US" sz="2000" dirty="0" err="1"/>
              <a:t>convolucionales</a:t>
            </a:r>
            <a:r>
              <a:rPr lang="en-US" sz="2000" dirty="0"/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95EAC0-C15F-C76C-F0F8-2943CDA19403}"/>
              </a:ext>
            </a:extLst>
          </p:cNvPr>
          <p:cNvSpPr txBox="1"/>
          <p:nvPr/>
        </p:nvSpPr>
        <p:spPr>
          <a:xfrm>
            <a:off x="209192" y="4605661"/>
            <a:ext cx="54497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 err="1"/>
              <a:t>Automatizar</a:t>
            </a:r>
            <a:r>
              <a:rPr lang="en-US" sz="2000" dirty="0"/>
              <a:t> </a:t>
            </a:r>
            <a:r>
              <a:rPr lang="en-US" sz="2000" dirty="0" err="1"/>
              <a:t>el</a:t>
            </a:r>
            <a:r>
              <a:rPr lang="en-US" sz="2000" dirty="0"/>
              <a:t> </a:t>
            </a:r>
            <a:r>
              <a:rPr lang="en-US" sz="2000" dirty="0" err="1"/>
              <a:t>reconocimiento</a:t>
            </a:r>
            <a:r>
              <a:rPr lang="en-US" sz="2000" dirty="0"/>
              <a:t> de  </a:t>
            </a:r>
            <a:r>
              <a:rPr lang="en-US" sz="2000" dirty="0" err="1"/>
              <a:t>dígitos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imágenes</a:t>
            </a:r>
            <a:r>
              <a:rPr lang="en-US" sz="2000" dirty="0"/>
              <a:t> para </a:t>
            </a:r>
            <a:r>
              <a:rPr lang="en-US" sz="2000" dirty="0" err="1"/>
              <a:t>aplicaciones</a:t>
            </a:r>
            <a:r>
              <a:rPr lang="en-US" sz="2000" dirty="0"/>
              <a:t> de </a:t>
            </a:r>
            <a:r>
              <a:rPr lang="en-US" sz="2000" dirty="0" err="1"/>
              <a:t>digitalización</a:t>
            </a:r>
            <a:r>
              <a:rPr lang="en-US" sz="2000" dirty="0"/>
              <a:t> de </a:t>
            </a:r>
            <a:r>
              <a:rPr lang="en-US" sz="2000" dirty="0" err="1"/>
              <a:t>texto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354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screenshot of a video game&#10;&#10;Description automatically generated">
            <a:extLst>
              <a:ext uri="{FF2B5EF4-FFF2-40B4-BE49-F238E27FC236}">
                <a16:creationId xmlns:a16="http://schemas.microsoft.com/office/drawing/2014/main" id="{9D1FEBEB-D7F6-7245-BAC9-2F88187166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4625"/>
          <a:stretch/>
        </p:blipFill>
        <p:spPr>
          <a:xfrm>
            <a:off x="4100581" y="1516867"/>
            <a:ext cx="4794849" cy="3975822"/>
          </a:xfrm>
          <a:prstGeom prst="rect">
            <a:avLst/>
          </a:prstGeom>
        </p:spPr>
      </p:pic>
      <p:pic>
        <p:nvPicPr>
          <p:cNvPr id="15" name="Marcador de contenido 14">
            <a:extLst>
              <a:ext uri="{FF2B5EF4-FFF2-40B4-BE49-F238E27FC236}">
                <a16:creationId xmlns:a16="http://schemas.microsoft.com/office/drawing/2014/main" id="{755E93D9-AF7C-F925-6825-3E719A9C17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BD8340-CDF9-7F11-EBA3-4AF37F42A3B7}"/>
              </a:ext>
            </a:extLst>
          </p:cNvPr>
          <p:cNvSpPr txBox="1">
            <a:spLocks/>
          </p:cNvSpPr>
          <p:nvPr/>
        </p:nvSpPr>
        <p:spPr>
          <a:xfrm>
            <a:off x="0" y="183367"/>
            <a:ext cx="12192000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/>
                </a:solidFill>
                <a:latin typeface=""/>
              </a:rPr>
              <a:t>Metodología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E1E94E-9DE9-1BA8-09C2-1ED69C62BE0A}"/>
              </a:ext>
            </a:extLst>
          </p:cNvPr>
          <p:cNvSpPr txBox="1"/>
          <p:nvPr/>
        </p:nvSpPr>
        <p:spPr>
          <a:xfrm>
            <a:off x="381000" y="800257"/>
            <a:ext cx="47948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/>
              <a:t>1. Elección del Tipo de Entrada</a:t>
            </a:r>
            <a:endParaRPr lang="es-CO" dirty="0"/>
          </a:p>
          <a:p>
            <a:r>
              <a:rPr lang="es-CO" dirty="0"/>
              <a:t>LeNet fue diseñada específicamente para reconocer números y caracteres escritos a mano.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56F3EA-18FA-54E1-7190-7B259BCCE27B}"/>
              </a:ext>
            </a:extLst>
          </p:cNvPr>
          <p:cNvSpPr txBox="1"/>
          <p:nvPr/>
        </p:nvSpPr>
        <p:spPr>
          <a:xfrm>
            <a:off x="7979434" y="1171760"/>
            <a:ext cx="421256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/>
              <a:t>2. Preprocesamiento de Imágenes</a:t>
            </a:r>
            <a:endParaRPr lang="es-CO" dirty="0"/>
          </a:p>
          <a:p>
            <a:r>
              <a:rPr lang="es-CO" dirty="0"/>
              <a:t>Las imágenes de entrada se transforman a un tamaño de 32x32 píxeles y escala de grises, lo cual simplifica el procesamiento y reduce la complejidad de la arquitectura.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6B226E-8482-9DBB-D3BA-5CC218228A96}"/>
              </a:ext>
            </a:extLst>
          </p:cNvPr>
          <p:cNvSpPr txBox="1"/>
          <p:nvPr/>
        </p:nvSpPr>
        <p:spPr>
          <a:xfrm>
            <a:off x="305973" y="2562952"/>
            <a:ext cx="387182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/>
              <a:t>3. Diseño de la Arquitectura</a:t>
            </a:r>
            <a:endParaRPr lang="es-CO" dirty="0"/>
          </a:p>
          <a:p>
            <a:r>
              <a:rPr lang="es-CO" dirty="0"/>
              <a:t>Compuesta por capas convolucionales y de submuestreo (pooling), seguidas de capas completamente conectadas. Cada versión de LeNet fue adaptándose con nuevas capas o ajustes en función de los resultados.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8FC2EF-DF8A-49C0-794F-AA1C2DD7D572}"/>
              </a:ext>
            </a:extLst>
          </p:cNvPr>
          <p:cNvSpPr txBox="1"/>
          <p:nvPr/>
        </p:nvSpPr>
        <p:spPr>
          <a:xfrm>
            <a:off x="8215809" y="3555785"/>
            <a:ext cx="373981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/>
              <a:t>4. Entrenamiento del Modelo</a:t>
            </a:r>
            <a:endParaRPr lang="es-CO" dirty="0"/>
          </a:p>
          <a:p>
            <a:r>
              <a:rPr lang="es-CO" dirty="0"/>
              <a:t>Emplea backpropagation y el método de gradiente descendente para ajustar los pesos. Además, se utiliza la función de activación Tanh.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97DBE4-7DA0-E2BA-9B10-FDB4BB7C0E13}"/>
              </a:ext>
            </a:extLst>
          </p:cNvPr>
          <p:cNvSpPr txBox="1"/>
          <p:nvPr/>
        </p:nvSpPr>
        <p:spPr>
          <a:xfrm>
            <a:off x="2918671" y="5292478"/>
            <a:ext cx="716704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/>
              <a:t>5. Evaluación y Pruebas</a:t>
            </a:r>
            <a:endParaRPr lang="es-CO" dirty="0"/>
          </a:p>
          <a:p>
            <a:r>
              <a:rPr lang="es-CO" dirty="0"/>
              <a:t>Tras el entrenamiento, se evalúa el modelo en datos de prueba, comprobando la precisión y el desempeño de la red en nuevas imágenes.</a:t>
            </a:r>
          </a:p>
        </p:txBody>
      </p:sp>
    </p:spTree>
    <p:extLst>
      <p:ext uri="{BB962C8B-B14F-4D97-AF65-F5344CB8AC3E}">
        <p14:creationId xmlns:p14="http://schemas.microsoft.com/office/powerpoint/2010/main" val="2727922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53923987-FC0C-AF8F-4B2C-C7BA9D6F4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9F32035-6AFD-FE2B-771D-B4DE925AB8C4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4442720-8664-D4B4-95ED-C6828821171A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pic>
        <p:nvPicPr>
          <p:cNvPr id="8" name="Picture 7" descr="A yellow and blue cubes&#10;&#10;Description automatically generated">
            <a:extLst>
              <a:ext uri="{FF2B5EF4-FFF2-40B4-BE49-F238E27FC236}">
                <a16:creationId xmlns:a16="http://schemas.microsoft.com/office/drawing/2014/main" id="{148152A7-431D-5967-C7C2-9D50F1DF1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951" y="2112932"/>
            <a:ext cx="9784098" cy="263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E4F1B-DB19-4A74-8B7D-0A180ADD0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65FEAD8B-C455-62C4-8EA8-16EE93046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145727D-2A5F-583F-7CFF-C84004A30F8D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F046BF-AE4D-8449-8118-6818884CC653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6542B8-391D-B633-D90C-FF101EB4E248}"/>
              </a:ext>
            </a:extLst>
          </p:cNvPr>
          <p:cNvSpPr txBox="1"/>
          <p:nvPr/>
        </p:nvSpPr>
        <p:spPr>
          <a:xfrm>
            <a:off x="182593" y="1326468"/>
            <a:ext cx="1163559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/>
              <a:t>Capa de entrada:</a:t>
            </a:r>
            <a:r>
              <a:rPr lang="es-CO" sz="2000" dirty="0"/>
              <a:t> Se recibe una imagen de 32x32 píxeles con un solo mapa de color (escala de grises) de un carácter generalmente escrito a mano.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CE79BD-DA74-7085-0DEB-BE0EF3BD1D7B}"/>
              </a:ext>
            </a:extLst>
          </p:cNvPr>
          <p:cNvSpPr txBox="1"/>
          <p:nvPr/>
        </p:nvSpPr>
        <p:spPr>
          <a:xfrm>
            <a:off x="1805077" y="2186389"/>
            <a:ext cx="18784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DATASET</a:t>
            </a:r>
            <a:r>
              <a:rPr lang="es-CO" sz="2000" b="1" dirty="0"/>
              <a:t> MNIST</a:t>
            </a:r>
            <a:endParaRPr lang="es-CO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271F49-5960-7450-56F8-3E3C8C888521}"/>
              </a:ext>
            </a:extLst>
          </p:cNvPr>
          <p:cNvSpPr txBox="1"/>
          <p:nvPr/>
        </p:nvSpPr>
        <p:spPr>
          <a:xfrm>
            <a:off x="8177122" y="2184436"/>
            <a:ext cx="18784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DATASET </a:t>
            </a:r>
            <a:r>
              <a:rPr lang="es-CO" sz="2000" b="1" dirty="0"/>
              <a:t>SHVN</a:t>
            </a:r>
            <a:endParaRPr lang="es-CO" sz="20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8ECD3DF-F133-C871-2FA6-28942A28E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0528" y="2584546"/>
            <a:ext cx="3784839" cy="378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Example images from the MNIST dataset. | Download Scientific Diagram">
            <a:extLst>
              <a:ext uri="{FF2B5EF4-FFF2-40B4-BE49-F238E27FC236}">
                <a16:creationId xmlns:a16="http://schemas.microsoft.com/office/drawing/2014/main" id="{0F911730-BD6B-263C-4310-ABE506DA20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58" y="2584546"/>
            <a:ext cx="3784839" cy="378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6648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3A545-B15B-40CB-3F28-50BEFF512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29B10857-91AC-F67D-B19B-C0182962F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296C7E1-6BA5-C0DD-0528-21FD821029AB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7A6C4D-5231-CAD0-A61E-F8BB79E843F9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8C78CB-CADA-5F2A-4283-9C14EE4CF17B}"/>
              </a:ext>
            </a:extLst>
          </p:cNvPr>
          <p:cNvSpPr txBox="1"/>
          <p:nvPr/>
        </p:nvSpPr>
        <p:spPr>
          <a:xfrm>
            <a:off x="355121" y="1326468"/>
            <a:ext cx="901316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/>
              <a:t>Capa de convolución 1: </a:t>
            </a:r>
            <a:r>
              <a:rPr lang="es-CO" sz="2000" dirty="0"/>
              <a:t>genera seis mapas de características de 28x28 píxeles mediante la convolución con kernels de 5x5 píxeles. Los Kernels son aprendidos durante el entrenamiento.</a:t>
            </a:r>
          </a:p>
        </p:txBody>
      </p:sp>
      <p:pic>
        <p:nvPicPr>
          <p:cNvPr id="6146" name="Picture 2" descr="lenet1">
            <a:extLst>
              <a:ext uri="{FF2B5EF4-FFF2-40B4-BE49-F238E27FC236}">
                <a16:creationId xmlns:a16="http://schemas.microsoft.com/office/drawing/2014/main" id="{2079D8A5-2297-6370-A3A0-4E1D546FB9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09" t="35630" r="64543" b="4384"/>
          <a:stretch/>
        </p:blipFill>
        <p:spPr bwMode="auto">
          <a:xfrm>
            <a:off x="7085305" y="4007569"/>
            <a:ext cx="747379" cy="2256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group of squares with numbers and equations&#10;&#10;Description automatically generated">
            <a:extLst>
              <a:ext uri="{FF2B5EF4-FFF2-40B4-BE49-F238E27FC236}">
                <a16:creationId xmlns:a16="http://schemas.microsoft.com/office/drawing/2014/main" id="{3BCDC472-4A95-0352-67F2-75E0AAD58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366" y="2370860"/>
            <a:ext cx="5231163" cy="2942529"/>
          </a:xfrm>
          <a:prstGeom prst="rect">
            <a:avLst/>
          </a:prstGeom>
        </p:spPr>
      </p:pic>
      <p:pic>
        <p:nvPicPr>
          <p:cNvPr id="13" name="Picture 12" descr="A yellow and blue cubes&#10;&#10;Description automatically generated">
            <a:extLst>
              <a:ext uri="{FF2B5EF4-FFF2-40B4-BE49-F238E27FC236}">
                <a16:creationId xmlns:a16="http://schemas.microsoft.com/office/drawing/2014/main" id="{2CC1B208-1473-10B2-3866-5A8D5D6A66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4282" y="2402984"/>
            <a:ext cx="6213965" cy="1671691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53050B5-0B82-46F1-66DD-3BA2A0A3F77E}"/>
              </a:ext>
            </a:extLst>
          </p:cNvPr>
          <p:cNvSpPr/>
          <p:nvPr/>
        </p:nvSpPr>
        <p:spPr>
          <a:xfrm>
            <a:off x="7085304" y="2402984"/>
            <a:ext cx="801395" cy="3860656"/>
          </a:xfrm>
          <a:prstGeom prst="roundRect">
            <a:avLst/>
          </a:prstGeom>
          <a:noFill/>
          <a:ln>
            <a:solidFill>
              <a:srgbClr val="007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33858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69BCC-8765-D96F-365F-62011E633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123D83DD-34DA-07FA-627B-B55EF9471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FA6C495-A77F-F64E-BB4D-C9B9098DAB6A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0FB14CE-82B1-FDF7-C513-2AD711EF0D96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C220B3-DC75-C019-B8FA-5A23665ACC72}"/>
              </a:ext>
            </a:extLst>
          </p:cNvPr>
          <p:cNvSpPr txBox="1"/>
          <p:nvPr/>
        </p:nvSpPr>
        <p:spPr>
          <a:xfrm>
            <a:off x="355121" y="1326468"/>
            <a:ext cx="107643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400" b="1" dirty="0"/>
              <a:t>Capa Average Pooling 1: </a:t>
            </a:r>
            <a:r>
              <a:rPr lang="es-CO" sz="2400" dirty="0"/>
              <a:t>reduce la dimensión de los mapas de características a 14x14 píxeles usando una ventana de 2x2 píxeles para calcular el promedio.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F1CDBC-FFD7-55D9-9041-454133FA6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492" y="3770776"/>
            <a:ext cx="943469" cy="2226164"/>
          </a:xfrm>
          <a:prstGeom prst="rect">
            <a:avLst/>
          </a:prstGeom>
        </p:spPr>
      </p:pic>
      <p:pic>
        <p:nvPicPr>
          <p:cNvPr id="10" name="Picture 9" descr="A yellow and blue cubes&#10;&#10;Description automatically generated">
            <a:extLst>
              <a:ext uri="{FF2B5EF4-FFF2-40B4-BE49-F238E27FC236}">
                <a16:creationId xmlns:a16="http://schemas.microsoft.com/office/drawing/2014/main" id="{C0911CD9-4CB2-957F-8631-BE5FAC4CD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8346" y="2296863"/>
            <a:ext cx="5478789" cy="1473913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BB7EA04-6134-CA31-ECFE-8ED622CBEB68}"/>
              </a:ext>
            </a:extLst>
          </p:cNvPr>
          <p:cNvSpPr/>
          <p:nvPr/>
        </p:nvSpPr>
        <p:spPr>
          <a:xfrm>
            <a:off x="8156473" y="2766060"/>
            <a:ext cx="827508" cy="3177540"/>
          </a:xfrm>
          <a:prstGeom prst="roundRect">
            <a:avLst/>
          </a:prstGeom>
          <a:noFill/>
          <a:ln>
            <a:solidFill>
              <a:srgbClr val="007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4" name="Picture 1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0C9295FA-570B-11EC-31BA-C0D523CAD9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070" y="2296863"/>
            <a:ext cx="4890473" cy="370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83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FDF17-684D-90AD-4ADE-9A21BCF88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171E324A-CC70-3823-7E39-82D5058BC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A4B484C-1C96-EC9D-3C78-F9CD42D6F00E}"/>
              </a:ext>
            </a:extLst>
          </p:cNvPr>
          <p:cNvSpPr txBox="1"/>
          <p:nvPr/>
        </p:nvSpPr>
        <p:spPr>
          <a:xfrm>
            <a:off x="0" y="179918"/>
            <a:ext cx="7366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bg1"/>
                </a:solidFill>
                <a:latin typeface=""/>
              </a:rPr>
              <a:t>Funcionamiento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FAC5D1-D222-F6E0-E4F6-10A6C52A8D3A}"/>
              </a:ext>
            </a:extLst>
          </p:cNvPr>
          <p:cNvSpPr txBox="1">
            <a:spLocks/>
          </p:cNvSpPr>
          <p:nvPr/>
        </p:nvSpPr>
        <p:spPr>
          <a:xfrm>
            <a:off x="4157932" y="179918"/>
            <a:ext cx="2674188" cy="616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s-ES_tradnl" sz="32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"/>
              </a:rPr>
              <a:t>Arquitectura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312EC0-0CF1-DE78-87DE-4A04BE118B13}"/>
              </a:ext>
            </a:extLst>
          </p:cNvPr>
          <p:cNvSpPr txBox="1"/>
          <p:nvPr/>
        </p:nvSpPr>
        <p:spPr>
          <a:xfrm>
            <a:off x="1053860" y="1277163"/>
            <a:ext cx="1098343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/>
              <a:t>Capa de convolución 2: </a:t>
            </a:r>
            <a:r>
              <a:rPr lang="es-CO" sz="2000" dirty="0"/>
              <a:t>produce 16 mapas de características de 10x10 píxeles mediante la convolución con kernels de 5x5 píxeles.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DC8E2E-8A56-889E-F95E-523D4383D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660" y="3610491"/>
            <a:ext cx="464964" cy="2376482"/>
          </a:xfrm>
          <a:prstGeom prst="rect">
            <a:avLst/>
          </a:prstGeom>
        </p:spPr>
      </p:pic>
      <p:pic>
        <p:nvPicPr>
          <p:cNvPr id="7" name="Picture 6" descr="A yellow and blue cubes&#10;&#10;Description automatically generated">
            <a:extLst>
              <a:ext uri="{FF2B5EF4-FFF2-40B4-BE49-F238E27FC236}">
                <a16:creationId xmlns:a16="http://schemas.microsoft.com/office/drawing/2014/main" id="{754CBAE6-0E7D-6D6B-35AF-3B974C9327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6613" y="2034354"/>
            <a:ext cx="5858774" cy="1576137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658F56E-ECF7-599B-462F-2BC771AA04E1}"/>
              </a:ext>
            </a:extLst>
          </p:cNvPr>
          <p:cNvSpPr/>
          <p:nvPr/>
        </p:nvSpPr>
        <p:spPr>
          <a:xfrm>
            <a:off x="6096000" y="2372944"/>
            <a:ext cx="975360" cy="3669715"/>
          </a:xfrm>
          <a:prstGeom prst="roundRect">
            <a:avLst/>
          </a:prstGeom>
          <a:noFill/>
          <a:ln>
            <a:solidFill>
              <a:srgbClr val="007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87437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507</Words>
  <Application>Microsoft Office PowerPoint</Application>
  <PresentationFormat>Widescreen</PresentationFormat>
  <Paragraphs>52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Arial</vt:lpstr>
      <vt:lpstr>Calibri</vt:lpstr>
      <vt:lpstr>Calibri Light</vt:lpstr>
      <vt:lpstr>Tema de Office</vt:lpstr>
      <vt:lpstr>LeNet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Carolina Calderon Ramirez</dc:creator>
  <cp:lastModifiedBy>JOHN SEBASTIAN  GALINDO HERNANDEZ</cp:lastModifiedBy>
  <cp:revision>6</cp:revision>
  <dcterms:created xsi:type="dcterms:W3CDTF">2024-01-31T14:17:55Z</dcterms:created>
  <dcterms:modified xsi:type="dcterms:W3CDTF">2024-11-09T16:18:04Z</dcterms:modified>
</cp:coreProperties>
</file>

<file path=docProps/thumbnail.jpeg>
</file>